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3"/>
  </p:sldMasterIdLst>
  <p:sldIdLst>
    <p:sldId id="256" r:id="rId4"/>
    <p:sldId id="257" r:id="rId5"/>
    <p:sldId id="258" r:id="rId6"/>
    <p:sldId id="259" r:id="rId7"/>
    <p:sldId id="275" r:id="rId8"/>
    <p:sldId id="282" r:id="rId9"/>
    <p:sldId id="273" r:id="rId10"/>
    <p:sldId id="274" r:id="rId11"/>
    <p:sldId id="264" r:id="rId12"/>
    <p:sldId id="267" r:id="rId13"/>
    <p:sldId id="268" r:id="rId14"/>
    <p:sldId id="266" r:id="rId15"/>
    <p:sldId id="265" r:id="rId16"/>
    <p:sldId id="269" r:id="rId17"/>
    <p:sldId id="271" r:id="rId18"/>
    <p:sldId id="270" r:id="rId19"/>
    <p:sldId id="272" r:id="rId20"/>
    <p:sldId id="276" r:id="rId21"/>
    <p:sldId id="277" r:id="rId22"/>
    <p:sldId id="278" r:id="rId23"/>
    <p:sldId id="279" r:id="rId24"/>
    <p:sldId id="280" r:id="rId25"/>
    <p:sldId id="28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B7602B-EE06-F33E-24EF-EECBC7B39F00}" name="Claude VIVIER LE GOT" initials="CVLG" userId="Claude VIVIER LE GOT"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B5B28"/>
    <a:srgbClr val="31358C"/>
    <a:srgbClr val="8EC044"/>
    <a:srgbClr val="9E1460"/>
    <a:srgbClr val="999CDB"/>
    <a:srgbClr val="F6B1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5DAFE4-3963-4051-9E41-106234F91294}" v="131" dt="2022-08-29T16:03:47.17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5" autoAdjust="0"/>
    <p:restoredTop sz="94660"/>
  </p:normalViewPr>
  <p:slideViewPr>
    <p:cSldViewPr snapToGrid="0">
      <p:cViewPr varScale="1">
        <p:scale>
          <a:sx n="57" d="100"/>
          <a:sy n="57" d="100"/>
        </p:scale>
        <p:origin x="72" y="13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hane BENAHRA" userId="6020c2a1-5cff-4cb8-87c0-58d0082ec87e" providerId="ADAL" clId="{985DAFE4-3963-4051-9E41-106234F91294}"/>
    <pc:docChg chg="undo custSel addSld delSld modSld">
      <pc:chgData name="Jihane BENAHRA" userId="6020c2a1-5cff-4cb8-87c0-58d0082ec87e" providerId="ADAL" clId="{985DAFE4-3963-4051-9E41-106234F91294}" dt="2022-08-30T14:53:35.795" v="2030" actId="1036"/>
      <pc:docMkLst>
        <pc:docMk/>
      </pc:docMkLst>
      <pc:sldChg chg="addSp delSp modSp mod delCm modCm">
        <pc:chgData name="Jihane BENAHRA" userId="6020c2a1-5cff-4cb8-87c0-58d0082ec87e" providerId="ADAL" clId="{985DAFE4-3963-4051-9E41-106234F91294}" dt="2022-08-30T13:22:18.372" v="1596" actId="1076"/>
        <pc:sldMkLst>
          <pc:docMk/>
          <pc:sldMk cId="1014785150" sldId="257"/>
        </pc:sldMkLst>
        <pc:spChg chg="add del">
          <ac:chgData name="Jihane BENAHRA" userId="6020c2a1-5cff-4cb8-87c0-58d0082ec87e" providerId="ADAL" clId="{985DAFE4-3963-4051-9E41-106234F91294}" dt="2022-08-29T16:02:45.570" v="872" actId="22"/>
          <ac:spMkLst>
            <pc:docMk/>
            <pc:sldMk cId="1014785150" sldId="257"/>
            <ac:spMk id="8" creationId="{E6F5CC56-F023-8FFF-6D75-D0F913908F27}"/>
          </ac:spMkLst>
        </pc:spChg>
        <pc:graphicFrameChg chg="mod">
          <ac:chgData name="Jihane BENAHRA" userId="6020c2a1-5cff-4cb8-87c0-58d0082ec87e" providerId="ADAL" clId="{985DAFE4-3963-4051-9E41-106234F91294}" dt="2022-08-30T13:21:01.171" v="1572"/>
          <ac:graphicFrameMkLst>
            <pc:docMk/>
            <pc:sldMk cId="1014785150" sldId="257"/>
            <ac:graphicFrameMk id="4" creationId="{F598CEAD-9BBE-4B7B-A18F-2B13A57CED8D}"/>
          </ac:graphicFrameMkLst>
        </pc:graphicFrameChg>
        <pc:picChg chg="add mod">
          <ac:chgData name="Jihane BENAHRA" userId="6020c2a1-5cff-4cb8-87c0-58d0082ec87e" providerId="ADAL" clId="{985DAFE4-3963-4051-9E41-106234F91294}" dt="2022-08-30T13:21:59.101" v="1583" actId="1076"/>
          <ac:picMkLst>
            <pc:docMk/>
            <pc:sldMk cId="1014785150" sldId="257"/>
            <ac:picMk id="8" creationId="{48252917-012D-C11A-78DE-B1055E75BE72}"/>
          </ac:picMkLst>
        </pc:picChg>
        <pc:picChg chg="mod">
          <ac:chgData name="Jihane BENAHRA" userId="6020c2a1-5cff-4cb8-87c0-58d0082ec87e" providerId="ADAL" clId="{985DAFE4-3963-4051-9E41-106234F91294}" dt="2022-08-30T13:22:18.372" v="1596" actId="1076"/>
          <ac:picMkLst>
            <pc:docMk/>
            <pc:sldMk cId="1014785150" sldId="257"/>
            <ac:picMk id="20" creationId="{71697B54-068E-B273-02EB-F05DEFFA0E90}"/>
          </ac:picMkLst>
        </pc:picChg>
        <pc:picChg chg="del">
          <ac:chgData name="Jihane BENAHRA" userId="6020c2a1-5cff-4cb8-87c0-58d0082ec87e" providerId="ADAL" clId="{985DAFE4-3963-4051-9E41-106234F91294}" dt="2022-08-29T15:01:01.450" v="0" actId="478"/>
          <ac:picMkLst>
            <pc:docMk/>
            <pc:sldMk cId="1014785150" sldId="257"/>
            <ac:picMk id="21" creationId="{B05ABC0C-D455-26C0-61F9-FBF363FE7A62}"/>
          </ac:picMkLst>
        </pc:picChg>
        <pc:picChg chg="mod">
          <ac:chgData name="Jihane BENAHRA" userId="6020c2a1-5cff-4cb8-87c0-58d0082ec87e" providerId="ADAL" clId="{985DAFE4-3963-4051-9E41-106234F91294}" dt="2022-08-30T13:22:12.683" v="1594" actId="1036"/>
          <ac:picMkLst>
            <pc:docMk/>
            <pc:sldMk cId="1014785150" sldId="257"/>
            <ac:picMk id="22" creationId="{F87B0EC5-797D-181F-AB33-B570846AE6BC}"/>
          </ac:picMkLst>
        </pc:picChg>
        <pc:picChg chg="mod">
          <ac:chgData name="Jihane BENAHRA" userId="6020c2a1-5cff-4cb8-87c0-58d0082ec87e" providerId="ADAL" clId="{985DAFE4-3963-4051-9E41-106234F91294}" dt="2022-08-30T13:21:31.932" v="1575" actId="1076"/>
          <ac:picMkLst>
            <pc:docMk/>
            <pc:sldMk cId="1014785150" sldId="257"/>
            <ac:picMk id="23" creationId="{BB703598-5936-CF74-53F5-6E1A9438CFA6}"/>
          </ac:picMkLst>
        </pc:picChg>
        <pc:picChg chg="mod">
          <ac:chgData name="Jihane BENAHRA" userId="6020c2a1-5cff-4cb8-87c0-58d0082ec87e" providerId="ADAL" clId="{985DAFE4-3963-4051-9E41-106234F91294}" dt="2022-08-30T13:21:50.612" v="1580" actId="1076"/>
          <ac:picMkLst>
            <pc:docMk/>
            <pc:sldMk cId="1014785150" sldId="257"/>
            <ac:picMk id="24" creationId="{B840387B-B62D-65E7-019F-05D75BC52B61}"/>
          </ac:picMkLst>
        </pc:picChg>
        <pc:picChg chg="add mod">
          <ac:chgData name="Jihane BENAHRA" userId="6020c2a1-5cff-4cb8-87c0-58d0082ec87e" providerId="ADAL" clId="{985DAFE4-3963-4051-9E41-106234F91294}" dt="2022-08-30T13:22:16.476" v="1595" actId="1076"/>
          <ac:picMkLst>
            <pc:docMk/>
            <pc:sldMk cId="1014785150" sldId="257"/>
            <ac:picMk id="25" creationId="{4BF2D5CB-2DFE-04EF-7373-559E29964289}"/>
          </ac:picMkLst>
        </pc:picChg>
        <pc:picChg chg="add mod">
          <ac:chgData name="Jihane BENAHRA" userId="6020c2a1-5cff-4cb8-87c0-58d0082ec87e" providerId="ADAL" clId="{985DAFE4-3963-4051-9E41-106234F91294}" dt="2022-08-29T16:03:56.365" v="879" actId="1076"/>
          <ac:picMkLst>
            <pc:docMk/>
            <pc:sldMk cId="1014785150" sldId="257"/>
            <ac:picMk id="29" creationId="{E37E1D03-8F7E-C49B-3842-8661890FCB83}"/>
          </ac:picMkLst>
        </pc:picChg>
      </pc:sldChg>
      <pc:sldChg chg="modSp mod delCm modCm">
        <pc:chgData name="Jihane BENAHRA" userId="6020c2a1-5cff-4cb8-87c0-58d0082ec87e" providerId="ADAL" clId="{985DAFE4-3963-4051-9E41-106234F91294}" dt="2022-08-29T15:03:34.598" v="42"/>
        <pc:sldMkLst>
          <pc:docMk/>
          <pc:sldMk cId="3456023786" sldId="258"/>
        </pc:sldMkLst>
        <pc:spChg chg="mod">
          <ac:chgData name="Jihane BENAHRA" userId="6020c2a1-5cff-4cb8-87c0-58d0082ec87e" providerId="ADAL" clId="{985DAFE4-3963-4051-9E41-106234F91294}" dt="2022-08-29T15:03:25.700" v="40" actId="20577"/>
          <ac:spMkLst>
            <pc:docMk/>
            <pc:sldMk cId="3456023786" sldId="258"/>
            <ac:spMk id="15" creationId="{0004AA55-199B-AA1A-2374-EED7CA881CB5}"/>
          </ac:spMkLst>
        </pc:spChg>
        <pc:graphicFrameChg chg="mod">
          <ac:chgData name="Jihane BENAHRA" userId="6020c2a1-5cff-4cb8-87c0-58d0082ec87e" providerId="ADAL" clId="{985DAFE4-3963-4051-9E41-106234F91294}" dt="2022-08-29T15:03:01.674" v="16" actId="20577"/>
          <ac:graphicFrameMkLst>
            <pc:docMk/>
            <pc:sldMk cId="3456023786" sldId="258"/>
            <ac:graphicFrameMk id="18" creationId="{2ABCD16D-013B-BA9D-1423-F7144DA3BD66}"/>
          </ac:graphicFrameMkLst>
        </pc:graphicFrameChg>
      </pc:sldChg>
      <pc:sldChg chg="addSp delSp modSp mod delCm modCm">
        <pc:chgData name="Jihane BENAHRA" userId="6020c2a1-5cff-4cb8-87c0-58d0082ec87e" providerId="ADAL" clId="{985DAFE4-3963-4051-9E41-106234F91294}" dt="2022-08-29T15:19:18.268" v="163"/>
        <pc:sldMkLst>
          <pc:docMk/>
          <pc:sldMk cId="188774536" sldId="259"/>
        </pc:sldMkLst>
        <pc:picChg chg="add mod">
          <ac:chgData name="Jihane BENAHRA" userId="6020c2a1-5cff-4cb8-87c0-58d0082ec87e" providerId="ADAL" clId="{985DAFE4-3963-4051-9E41-106234F91294}" dt="2022-08-29T15:19:09.432" v="161" actId="1076"/>
          <ac:picMkLst>
            <pc:docMk/>
            <pc:sldMk cId="188774536" sldId="259"/>
            <ac:picMk id="3" creationId="{52C09981-A491-8704-C749-22B34BC1146B}"/>
          </ac:picMkLst>
        </pc:picChg>
        <pc:picChg chg="del">
          <ac:chgData name="Jihane BENAHRA" userId="6020c2a1-5cff-4cb8-87c0-58d0082ec87e" providerId="ADAL" clId="{985DAFE4-3963-4051-9E41-106234F91294}" dt="2022-08-29T15:04:36.515" v="43" actId="478"/>
          <ac:picMkLst>
            <pc:docMk/>
            <pc:sldMk cId="188774536" sldId="259"/>
            <ac:picMk id="15" creationId="{53882258-81B4-C275-82F1-08A6FAE30BB9}"/>
          </ac:picMkLst>
        </pc:picChg>
        <pc:picChg chg="mod">
          <ac:chgData name="Jihane BENAHRA" userId="6020c2a1-5cff-4cb8-87c0-58d0082ec87e" providerId="ADAL" clId="{985DAFE4-3963-4051-9E41-106234F91294}" dt="2022-08-29T15:04:40.391" v="44" actId="1076"/>
          <ac:picMkLst>
            <pc:docMk/>
            <pc:sldMk cId="188774536" sldId="259"/>
            <ac:picMk id="21" creationId="{65C33772-DAA5-F037-4EBB-ABAA880C3BC4}"/>
          </ac:picMkLst>
        </pc:picChg>
      </pc:sldChg>
      <pc:sldChg chg="delSp modSp del mod delCm modCm">
        <pc:chgData name="Jihane BENAHRA" userId="6020c2a1-5cff-4cb8-87c0-58d0082ec87e" providerId="ADAL" clId="{985DAFE4-3963-4051-9E41-106234F91294}" dt="2022-08-29T15:14:21.629" v="93" actId="2696"/>
        <pc:sldMkLst>
          <pc:docMk/>
          <pc:sldMk cId="3136464000" sldId="263"/>
        </pc:sldMkLst>
        <pc:spChg chg="mod">
          <ac:chgData name="Jihane BENAHRA" userId="6020c2a1-5cff-4cb8-87c0-58d0082ec87e" providerId="ADAL" clId="{985DAFE4-3963-4051-9E41-106234F91294}" dt="2022-08-29T15:12:15.696" v="72" actId="1076"/>
          <ac:spMkLst>
            <pc:docMk/>
            <pc:sldMk cId="3136464000" sldId="263"/>
            <ac:spMk id="6" creationId="{3550D18B-AE37-B1AB-3912-869E55524CC5}"/>
          </ac:spMkLst>
        </pc:spChg>
        <pc:graphicFrameChg chg="mod">
          <ac:chgData name="Jihane BENAHRA" userId="6020c2a1-5cff-4cb8-87c0-58d0082ec87e" providerId="ADAL" clId="{985DAFE4-3963-4051-9E41-106234F91294}" dt="2022-08-29T15:12:30.730" v="75"/>
          <ac:graphicFrameMkLst>
            <pc:docMk/>
            <pc:sldMk cId="3136464000" sldId="263"/>
            <ac:graphicFrameMk id="13" creationId="{1AA503D5-40DD-8DED-7CB5-FADB610A6ABC}"/>
          </ac:graphicFrameMkLst>
        </pc:graphicFrameChg>
        <pc:picChg chg="del">
          <ac:chgData name="Jihane BENAHRA" userId="6020c2a1-5cff-4cb8-87c0-58d0082ec87e" providerId="ADAL" clId="{985DAFE4-3963-4051-9E41-106234F91294}" dt="2022-08-29T15:14:16.617" v="92" actId="478"/>
          <ac:picMkLst>
            <pc:docMk/>
            <pc:sldMk cId="3136464000" sldId="263"/>
            <ac:picMk id="15" creationId="{47A2417C-D60A-9C06-8ED2-A5CC55555644}"/>
          </ac:picMkLst>
        </pc:picChg>
      </pc:sldChg>
      <pc:sldChg chg="modSp mod delCm modCm">
        <pc:chgData name="Jihane BENAHRA" userId="6020c2a1-5cff-4cb8-87c0-58d0082ec87e" providerId="ADAL" clId="{985DAFE4-3963-4051-9E41-106234F91294}" dt="2022-08-30T14:48:30.108" v="1948" actId="20577"/>
        <pc:sldMkLst>
          <pc:docMk/>
          <pc:sldMk cId="3668247902" sldId="264"/>
        </pc:sldMkLst>
        <pc:spChg chg="mod">
          <ac:chgData name="Jihane BENAHRA" userId="6020c2a1-5cff-4cb8-87c0-58d0082ec87e" providerId="ADAL" clId="{985DAFE4-3963-4051-9E41-106234F91294}" dt="2022-08-30T14:48:15.389" v="1935" actId="207"/>
          <ac:spMkLst>
            <pc:docMk/>
            <pc:sldMk cId="3668247902" sldId="264"/>
            <ac:spMk id="8" creationId="{BC362DA8-DE10-0C4B-AB25-F70059E450A4}"/>
          </ac:spMkLst>
        </pc:spChg>
        <pc:spChg chg="mod">
          <ac:chgData name="Jihane BENAHRA" userId="6020c2a1-5cff-4cb8-87c0-58d0082ec87e" providerId="ADAL" clId="{985DAFE4-3963-4051-9E41-106234F91294}" dt="2022-08-30T14:47:42.771" v="1894" actId="207"/>
          <ac:spMkLst>
            <pc:docMk/>
            <pc:sldMk cId="3668247902" sldId="264"/>
            <ac:spMk id="10" creationId="{667931FE-35CB-E6A7-620B-BC3633E1E7C5}"/>
          </ac:spMkLst>
        </pc:spChg>
        <pc:spChg chg="mod">
          <ac:chgData name="Jihane BENAHRA" userId="6020c2a1-5cff-4cb8-87c0-58d0082ec87e" providerId="ADAL" clId="{985DAFE4-3963-4051-9E41-106234F91294}" dt="2022-08-30T14:48:30.108" v="1948" actId="20577"/>
          <ac:spMkLst>
            <pc:docMk/>
            <pc:sldMk cId="3668247902" sldId="264"/>
            <ac:spMk id="11" creationId="{8EAD77CB-C5CC-7A75-BBC0-0E2F2111434C}"/>
          </ac:spMkLst>
        </pc:spChg>
        <pc:spChg chg="mod">
          <ac:chgData name="Jihane BENAHRA" userId="6020c2a1-5cff-4cb8-87c0-58d0082ec87e" providerId="ADAL" clId="{985DAFE4-3963-4051-9E41-106234F91294}" dt="2022-08-29T15:33:14.221" v="443" actId="207"/>
          <ac:spMkLst>
            <pc:docMk/>
            <pc:sldMk cId="3668247902" sldId="264"/>
            <ac:spMk id="14" creationId="{E18A5CCB-796B-DBFE-A13A-D1D7CFEB6D35}"/>
          </ac:spMkLst>
        </pc:spChg>
      </pc:sldChg>
      <pc:sldChg chg="modSp delCm modCm">
        <pc:chgData name="Jihane BENAHRA" userId="6020c2a1-5cff-4cb8-87c0-58d0082ec87e" providerId="ADAL" clId="{985DAFE4-3963-4051-9E41-106234F91294}" dt="2022-08-29T15:47:52.876" v="587"/>
        <pc:sldMkLst>
          <pc:docMk/>
          <pc:sldMk cId="768750875" sldId="265"/>
        </pc:sldMkLst>
        <pc:graphicFrameChg chg="mod">
          <ac:chgData name="Jihane BENAHRA" userId="6020c2a1-5cff-4cb8-87c0-58d0082ec87e" providerId="ADAL" clId="{985DAFE4-3963-4051-9E41-106234F91294}" dt="2022-08-29T15:47:05.089" v="583" actId="113"/>
          <ac:graphicFrameMkLst>
            <pc:docMk/>
            <pc:sldMk cId="768750875" sldId="265"/>
            <ac:graphicFrameMk id="9" creationId="{2A9EA360-8FA5-91A6-4180-7FE088E2998A}"/>
          </ac:graphicFrameMkLst>
        </pc:graphicFrameChg>
      </pc:sldChg>
      <pc:sldChg chg="modSp mod delCm modCm">
        <pc:chgData name="Jihane BENAHRA" userId="6020c2a1-5cff-4cb8-87c0-58d0082ec87e" providerId="ADAL" clId="{985DAFE4-3963-4051-9E41-106234F91294}" dt="2022-08-29T15:35:16.239" v="481"/>
        <pc:sldMkLst>
          <pc:docMk/>
          <pc:sldMk cId="367877845" sldId="267"/>
        </pc:sldMkLst>
        <pc:spChg chg="mod">
          <ac:chgData name="Jihane BENAHRA" userId="6020c2a1-5cff-4cb8-87c0-58d0082ec87e" providerId="ADAL" clId="{985DAFE4-3963-4051-9E41-106234F91294}" dt="2022-08-29T15:34:49.531" v="479" actId="14100"/>
          <ac:spMkLst>
            <pc:docMk/>
            <pc:sldMk cId="367877845" sldId="267"/>
            <ac:spMk id="17" creationId="{8053FA92-889C-5EBD-F297-0D91FDE4178F}"/>
          </ac:spMkLst>
        </pc:spChg>
      </pc:sldChg>
      <pc:sldChg chg="addSp delSp modSp mod delCm modCm">
        <pc:chgData name="Jihane BENAHRA" userId="6020c2a1-5cff-4cb8-87c0-58d0082ec87e" providerId="ADAL" clId="{985DAFE4-3963-4051-9E41-106234F91294}" dt="2022-08-30T10:51:39.023" v="1266"/>
        <pc:sldMkLst>
          <pc:docMk/>
          <pc:sldMk cId="3257741422" sldId="268"/>
        </pc:sldMkLst>
        <pc:spChg chg="add del">
          <ac:chgData name="Jihane BENAHRA" userId="6020c2a1-5cff-4cb8-87c0-58d0082ec87e" providerId="ADAL" clId="{985DAFE4-3963-4051-9E41-106234F91294}" dt="2022-08-30T10:51:39.023" v="1266"/>
          <ac:spMkLst>
            <pc:docMk/>
            <pc:sldMk cId="3257741422" sldId="268"/>
            <ac:spMk id="2" creationId="{0A131996-71A2-5813-AA4B-4B357D928404}"/>
          </ac:spMkLst>
        </pc:spChg>
        <pc:spChg chg="mod">
          <ac:chgData name="Jihane BENAHRA" userId="6020c2a1-5cff-4cb8-87c0-58d0082ec87e" providerId="ADAL" clId="{985DAFE4-3963-4051-9E41-106234F91294}" dt="2022-08-29T15:36:42.466" v="540" actId="1076"/>
          <ac:spMkLst>
            <pc:docMk/>
            <pc:sldMk cId="3257741422" sldId="268"/>
            <ac:spMk id="17" creationId="{8053FA92-889C-5EBD-F297-0D91FDE4178F}"/>
          </ac:spMkLst>
        </pc:spChg>
      </pc:sldChg>
      <pc:sldChg chg="addSp delSp modSp mod">
        <pc:chgData name="Jihane BENAHRA" userId="6020c2a1-5cff-4cb8-87c0-58d0082ec87e" providerId="ADAL" clId="{985DAFE4-3963-4051-9E41-106234F91294}" dt="2022-08-29T16:00:28.052" v="861" actId="14100"/>
        <pc:sldMkLst>
          <pc:docMk/>
          <pc:sldMk cId="1814926578" sldId="269"/>
        </pc:sldMkLst>
        <pc:graphicFrameChg chg="add del mod">
          <ac:chgData name="Jihane BENAHRA" userId="6020c2a1-5cff-4cb8-87c0-58d0082ec87e" providerId="ADAL" clId="{985DAFE4-3963-4051-9E41-106234F91294}" dt="2022-08-29T15:59:23.571" v="855" actId="478"/>
          <ac:graphicFrameMkLst>
            <pc:docMk/>
            <pc:sldMk cId="1814926578" sldId="269"/>
            <ac:graphicFrameMk id="2" creationId="{5E57F1D9-9EBF-A44B-CB18-37F07CC7A4E8}"/>
          </ac:graphicFrameMkLst>
        </pc:graphicFrameChg>
        <pc:picChg chg="add mod">
          <ac:chgData name="Jihane BENAHRA" userId="6020c2a1-5cff-4cb8-87c0-58d0082ec87e" providerId="ADAL" clId="{985DAFE4-3963-4051-9E41-106234F91294}" dt="2022-08-29T16:00:28.052" v="861" actId="14100"/>
          <ac:picMkLst>
            <pc:docMk/>
            <pc:sldMk cId="1814926578" sldId="269"/>
            <ac:picMk id="4" creationId="{B9F461A7-1721-0C96-8AF5-14A6E4E508FE}"/>
          </ac:picMkLst>
        </pc:picChg>
        <pc:picChg chg="del">
          <ac:chgData name="Jihane BENAHRA" userId="6020c2a1-5cff-4cb8-87c0-58d0082ec87e" providerId="ADAL" clId="{985DAFE4-3963-4051-9E41-106234F91294}" dt="2022-08-29T15:57:27.156" v="849" actId="478"/>
          <ac:picMkLst>
            <pc:docMk/>
            <pc:sldMk cId="1814926578" sldId="269"/>
            <ac:picMk id="21" creationId="{781B463E-F6C6-61E9-C400-31C09FD33F53}"/>
          </ac:picMkLst>
        </pc:picChg>
      </pc:sldChg>
      <pc:sldChg chg="modSp delCm modCm">
        <pc:chgData name="Jihane BENAHRA" userId="6020c2a1-5cff-4cb8-87c0-58d0082ec87e" providerId="ADAL" clId="{985DAFE4-3963-4051-9E41-106234F91294}" dt="2022-08-29T15:45:03.720" v="563"/>
        <pc:sldMkLst>
          <pc:docMk/>
          <pc:sldMk cId="3985413326" sldId="270"/>
        </pc:sldMkLst>
        <pc:graphicFrameChg chg="mod">
          <ac:chgData name="Jihane BENAHRA" userId="6020c2a1-5cff-4cb8-87c0-58d0082ec87e" providerId="ADAL" clId="{985DAFE4-3963-4051-9E41-106234F91294}" dt="2022-08-29T15:44:47.559" v="561" actId="20577"/>
          <ac:graphicFrameMkLst>
            <pc:docMk/>
            <pc:sldMk cId="3985413326" sldId="270"/>
            <ac:graphicFrameMk id="10" creationId="{1DD9BBDB-BEC6-8173-0E02-00F31200EECB}"/>
          </ac:graphicFrameMkLst>
        </pc:graphicFrameChg>
      </pc:sldChg>
      <pc:sldChg chg="addSp delSp modSp mod">
        <pc:chgData name="Jihane BENAHRA" userId="6020c2a1-5cff-4cb8-87c0-58d0082ec87e" providerId="ADAL" clId="{985DAFE4-3963-4051-9E41-106234F91294}" dt="2022-08-29T16:01:39.740" v="869" actId="1076"/>
        <pc:sldMkLst>
          <pc:docMk/>
          <pc:sldMk cId="47854052" sldId="271"/>
        </pc:sldMkLst>
        <pc:picChg chg="del">
          <ac:chgData name="Jihane BENAHRA" userId="6020c2a1-5cff-4cb8-87c0-58d0082ec87e" providerId="ADAL" clId="{985DAFE4-3963-4051-9E41-106234F91294}" dt="2022-08-29T16:01:23.511" v="862" actId="478"/>
          <ac:picMkLst>
            <pc:docMk/>
            <pc:sldMk cId="47854052" sldId="271"/>
            <ac:picMk id="2" creationId="{36E15992-38BB-6E3A-CA13-0E0B7EB997C9}"/>
          </ac:picMkLst>
        </pc:picChg>
        <pc:picChg chg="add mod">
          <ac:chgData name="Jihane BENAHRA" userId="6020c2a1-5cff-4cb8-87c0-58d0082ec87e" providerId="ADAL" clId="{985DAFE4-3963-4051-9E41-106234F91294}" dt="2022-08-29T16:01:39.740" v="869" actId="1076"/>
          <ac:picMkLst>
            <pc:docMk/>
            <pc:sldMk cId="47854052" sldId="271"/>
            <ac:picMk id="4" creationId="{64A1E01E-C2D7-346F-7C03-E73CB1556D2C}"/>
          </ac:picMkLst>
        </pc:picChg>
      </pc:sldChg>
      <pc:sldChg chg="addSp delSp modSp mod delCm modCm">
        <pc:chgData name="Jihane BENAHRA" userId="6020c2a1-5cff-4cb8-87c0-58d0082ec87e" providerId="ADAL" clId="{985DAFE4-3963-4051-9E41-106234F91294}" dt="2022-08-30T14:50:31.697" v="1953" actId="20577"/>
        <pc:sldMkLst>
          <pc:docMk/>
          <pc:sldMk cId="1433901578" sldId="272"/>
        </pc:sldMkLst>
        <pc:spChg chg="add del mod">
          <ac:chgData name="Jihane BENAHRA" userId="6020c2a1-5cff-4cb8-87c0-58d0082ec87e" providerId="ADAL" clId="{985DAFE4-3963-4051-9E41-106234F91294}" dt="2022-08-30T14:50:31.697" v="1953" actId="20577"/>
          <ac:spMkLst>
            <pc:docMk/>
            <pc:sldMk cId="1433901578" sldId="272"/>
            <ac:spMk id="8" creationId="{4125D6E9-C938-423C-D730-C44C889F0A49}"/>
          </ac:spMkLst>
        </pc:spChg>
      </pc:sldChg>
      <pc:sldChg chg="addSp delSp modSp mod delCm modCm">
        <pc:chgData name="Jihane BENAHRA" userId="6020c2a1-5cff-4cb8-87c0-58d0082ec87e" providerId="ADAL" clId="{985DAFE4-3963-4051-9E41-106234F91294}" dt="2022-08-30T14:44:46.347" v="1863" actId="20577"/>
        <pc:sldMkLst>
          <pc:docMk/>
          <pc:sldMk cId="1190400530" sldId="273"/>
        </pc:sldMkLst>
        <pc:graphicFrameChg chg="mod">
          <ac:chgData name="Jihane BENAHRA" userId="6020c2a1-5cff-4cb8-87c0-58d0082ec87e" providerId="ADAL" clId="{985DAFE4-3963-4051-9E41-106234F91294}" dt="2022-08-30T14:44:46.347" v="1863" actId="20577"/>
          <ac:graphicFrameMkLst>
            <pc:docMk/>
            <pc:sldMk cId="1190400530" sldId="273"/>
            <ac:graphicFrameMk id="3" creationId="{5387BC5F-5265-9FDB-3CE9-3BFC96BD77ED}"/>
          </ac:graphicFrameMkLst>
        </pc:graphicFrameChg>
        <pc:picChg chg="add del mod">
          <ac:chgData name="Jihane BENAHRA" userId="6020c2a1-5cff-4cb8-87c0-58d0082ec87e" providerId="ADAL" clId="{985DAFE4-3963-4051-9E41-106234F91294}" dt="2022-08-29T15:19:37.556" v="164" actId="478"/>
          <ac:picMkLst>
            <pc:docMk/>
            <pc:sldMk cId="1190400530" sldId="273"/>
            <ac:picMk id="5" creationId="{B4EA7186-2E03-3FB9-75FC-4E3AA04EFFE0}"/>
          </ac:picMkLst>
        </pc:picChg>
      </pc:sldChg>
      <pc:sldChg chg="addSp delSp modSp mod delCm modCm">
        <pc:chgData name="Jihane BENAHRA" userId="6020c2a1-5cff-4cb8-87c0-58d0082ec87e" providerId="ADAL" clId="{985DAFE4-3963-4051-9E41-106234F91294}" dt="2022-08-30T13:20:31.680" v="1569" actId="207"/>
        <pc:sldMkLst>
          <pc:docMk/>
          <pc:sldMk cId="1185876614" sldId="274"/>
        </pc:sldMkLst>
        <pc:spChg chg="mod">
          <ac:chgData name="Jihane BENAHRA" userId="6020c2a1-5cff-4cb8-87c0-58d0082ec87e" providerId="ADAL" clId="{985DAFE4-3963-4051-9E41-106234F91294}" dt="2022-08-29T15:20:02.066" v="188" actId="20577"/>
          <ac:spMkLst>
            <pc:docMk/>
            <pc:sldMk cId="1185876614" sldId="274"/>
            <ac:spMk id="6" creationId="{3550D18B-AE37-B1AB-3912-869E55524CC5}"/>
          </ac:spMkLst>
        </pc:spChg>
        <pc:spChg chg="mod">
          <ac:chgData name="Jihane BENAHRA" userId="6020c2a1-5cff-4cb8-87c0-58d0082ec87e" providerId="ADAL" clId="{985DAFE4-3963-4051-9E41-106234F91294}" dt="2022-08-29T15:23:49.953" v="290" actId="1076"/>
          <ac:spMkLst>
            <pc:docMk/>
            <pc:sldMk cId="1185876614" sldId="274"/>
            <ac:spMk id="8" creationId="{1385C5E3-44D9-6BB5-6B28-4519E3F553A4}"/>
          </ac:spMkLst>
        </pc:spChg>
        <pc:spChg chg="add del mod">
          <ac:chgData name="Jihane BENAHRA" userId="6020c2a1-5cff-4cb8-87c0-58d0082ec87e" providerId="ADAL" clId="{985DAFE4-3963-4051-9E41-106234F91294}" dt="2022-08-29T15:23:53.585" v="291" actId="1076"/>
          <ac:spMkLst>
            <pc:docMk/>
            <pc:sldMk cId="1185876614" sldId="274"/>
            <ac:spMk id="9" creationId="{6ED7433C-A248-D0A1-67E2-CB972A143B04}"/>
          </ac:spMkLst>
        </pc:spChg>
        <pc:spChg chg="mod">
          <ac:chgData name="Jihane BENAHRA" userId="6020c2a1-5cff-4cb8-87c0-58d0082ec87e" providerId="ADAL" clId="{985DAFE4-3963-4051-9E41-106234F91294}" dt="2022-08-29T15:24:31.425" v="302" actId="1076"/>
          <ac:spMkLst>
            <pc:docMk/>
            <pc:sldMk cId="1185876614" sldId="274"/>
            <ac:spMk id="11" creationId="{7740B891-E42A-CD62-E1C5-447EA822CFBB}"/>
          </ac:spMkLst>
        </pc:spChg>
        <pc:spChg chg="mod">
          <ac:chgData name="Jihane BENAHRA" userId="6020c2a1-5cff-4cb8-87c0-58d0082ec87e" providerId="ADAL" clId="{985DAFE4-3963-4051-9E41-106234F91294}" dt="2022-08-30T13:20:31.680" v="1569" actId="207"/>
          <ac:spMkLst>
            <pc:docMk/>
            <pc:sldMk cId="1185876614" sldId="274"/>
            <ac:spMk id="13" creationId="{539CB07B-F8F5-1024-8DD0-8552A564DA57}"/>
          </ac:spMkLst>
        </pc:spChg>
      </pc:sldChg>
      <pc:sldChg chg="addSp delSp modSp mod delCm modCm">
        <pc:chgData name="Jihane BENAHRA" userId="6020c2a1-5cff-4cb8-87c0-58d0082ec87e" providerId="ADAL" clId="{985DAFE4-3963-4051-9E41-106234F91294}" dt="2022-08-30T14:41:19.631" v="1634" actId="20577"/>
        <pc:sldMkLst>
          <pc:docMk/>
          <pc:sldMk cId="877299114" sldId="275"/>
        </pc:sldMkLst>
        <pc:graphicFrameChg chg="mod">
          <ac:chgData name="Jihane BENAHRA" userId="6020c2a1-5cff-4cb8-87c0-58d0082ec87e" providerId="ADAL" clId="{985DAFE4-3963-4051-9E41-106234F91294}" dt="2022-08-30T14:41:19.631" v="1634" actId="20577"/>
          <ac:graphicFrameMkLst>
            <pc:docMk/>
            <pc:sldMk cId="877299114" sldId="275"/>
            <ac:graphicFrameMk id="10" creationId="{9FB1D1C9-17A4-57B5-5E78-0190D64CC8F5}"/>
          </ac:graphicFrameMkLst>
        </pc:graphicFrameChg>
        <pc:picChg chg="add mod">
          <ac:chgData name="Jihane BENAHRA" userId="6020c2a1-5cff-4cb8-87c0-58d0082ec87e" providerId="ADAL" clId="{985DAFE4-3963-4051-9E41-106234F91294}" dt="2022-08-29T15:09:56.936" v="47" actId="1076"/>
          <ac:picMkLst>
            <pc:docMk/>
            <pc:sldMk cId="877299114" sldId="275"/>
            <ac:picMk id="2" creationId="{834B052E-C149-58FA-AB14-D3391563D049}"/>
          </ac:picMkLst>
        </pc:picChg>
        <pc:picChg chg="del">
          <ac:chgData name="Jihane BENAHRA" userId="6020c2a1-5cff-4cb8-87c0-58d0082ec87e" providerId="ADAL" clId="{985DAFE4-3963-4051-9E41-106234F91294}" dt="2022-08-29T15:09:53.288" v="45" actId="478"/>
          <ac:picMkLst>
            <pc:docMk/>
            <pc:sldMk cId="877299114" sldId="275"/>
            <ac:picMk id="16" creationId="{C8302308-8C1C-8055-8FB1-1E1E1ECE13B0}"/>
          </ac:picMkLst>
        </pc:picChg>
      </pc:sldChg>
      <pc:sldChg chg="modSp mod delCm modCm">
        <pc:chgData name="Jihane BENAHRA" userId="6020c2a1-5cff-4cb8-87c0-58d0082ec87e" providerId="ADAL" clId="{985DAFE4-3963-4051-9E41-106234F91294}" dt="2022-08-30T14:53:35.795" v="2030" actId="1036"/>
        <pc:sldMkLst>
          <pc:docMk/>
          <pc:sldMk cId="1521032011" sldId="279"/>
        </pc:sldMkLst>
        <pc:spChg chg="mod">
          <ac:chgData name="Jihane BENAHRA" userId="6020c2a1-5cff-4cb8-87c0-58d0082ec87e" providerId="ADAL" clId="{985DAFE4-3963-4051-9E41-106234F91294}" dt="2022-08-30T14:52:45.553" v="2000" actId="1076"/>
          <ac:spMkLst>
            <pc:docMk/>
            <pc:sldMk cId="1521032011" sldId="279"/>
            <ac:spMk id="20" creationId="{6B0D92DB-23F0-367C-D413-A2552DC20F7A}"/>
          </ac:spMkLst>
        </pc:spChg>
        <pc:spChg chg="mod">
          <ac:chgData name="Jihane BENAHRA" userId="6020c2a1-5cff-4cb8-87c0-58d0082ec87e" providerId="ADAL" clId="{985DAFE4-3963-4051-9E41-106234F91294}" dt="2022-08-30T14:53:35.795" v="2030" actId="1036"/>
          <ac:spMkLst>
            <pc:docMk/>
            <pc:sldMk cId="1521032011" sldId="279"/>
            <ac:spMk id="30" creationId="{09C7903C-839E-B25D-9475-4586A966F1E1}"/>
          </ac:spMkLst>
        </pc:spChg>
      </pc:sldChg>
      <pc:sldChg chg="addSp delSp modSp add mod">
        <pc:chgData name="Jihane BENAHRA" userId="6020c2a1-5cff-4cb8-87c0-58d0082ec87e" providerId="ADAL" clId="{985DAFE4-3963-4051-9E41-106234F91294}" dt="2022-08-30T14:46:43.904" v="1874" actId="20577"/>
        <pc:sldMkLst>
          <pc:docMk/>
          <pc:sldMk cId="69519085" sldId="282"/>
        </pc:sldMkLst>
        <pc:spChg chg="mod">
          <ac:chgData name="Jihane BENAHRA" userId="6020c2a1-5cff-4cb8-87c0-58d0082ec87e" providerId="ADAL" clId="{985DAFE4-3963-4051-9E41-106234F91294}" dt="2022-08-30T08:49:22.785" v="1249" actId="14100"/>
          <ac:spMkLst>
            <pc:docMk/>
            <pc:sldMk cId="69519085" sldId="282"/>
            <ac:spMk id="4" creationId="{BEF19A2C-7CCA-4C1E-F42B-5E441D4CAF35}"/>
          </ac:spMkLst>
        </pc:spChg>
        <pc:graphicFrameChg chg="mod">
          <ac:chgData name="Jihane BENAHRA" userId="6020c2a1-5cff-4cb8-87c0-58d0082ec87e" providerId="ADAL" clId="{985DAFE4-3963-4051-9E41-106234F91294}" dt="2022-08-30T14:46:43.904" v="1874" actId="20577"/>
          <ac:graphicFrameMkLst>
            <pc:docMk/>
            <pc:sldMk cId="69519085" sldId="282"/>
            <ac:graphicFrameMk id="13" creationId="{1AA503D5-40DD-8DED-7CB5-FADB610A6ABC}"/>
          </ac:graphicFrameMkLst>
        </pc:graphicFrameChg>
        <pc:picChg chg="add del mod modCrop">
          <ac:chgData name="Jihane BENAHRA" userId="6020c2a1-5cff-4cb8-87c0-58d0082ec87e" providerId="ADAL" clId="{985DAFE4-3963-4051-9E41-106234F91294}" dt="2022-08-30T13:22:27.559" v="1597" actId="478"/>
          <ac:picMkLst>
            <pc:docMk/>
            <pc:sldMk cId="69519085" sldId="282"/>
            <ac:picMk id="3" creationId="{BE5AB9F6-7E83-AB4A-886D-F9381E381B7D}"/>
          </ac:picMkLst>
        </pc:picChg>
        <pc:picChg chg="add del mod modCrop">
          <ac:chgData name="Jihane BENAHRA" userId="6020c2a1-5cff-4cb8-87c0-58d0082ec87e" providerId="ADAL" clId="{985DAFE4-3963-4051-9E41-106234F91294}" dt="2022-08-30T13:22:28.545" v="1598" actId="478"/>
          <ac:picMkLst>
            <pc:docMk/>
            <pc:sldMk cId="69519085" sldId="282"/>
            <ac:picMk id="5" creationId="{8B313ACF-3ECE-5F06-CC60-F566DCBBCE57}"/>
          </ac:picMkLst>
        </pc:picChg>
        <pc:picChg chg="add mod">
          <ac:chgData name="Jihane BENAHRA" userId="6020c2a1-5cff-4cb8-87c0-58d0082ec87e" providerId="ADAL" clId="{985DAFE4-3963-4051-9E41-106234F91294}" dt="2022-08-30T13:23:17.372" v="1604" actId="1076"/>
          <ac:picMkLst>
            <pc:docMk/>
            <pc:sldMk cId="69519085" sldId="282"/>
            <ac:picMk id="8" creationId="{9D8EE7EA-C81F-A68B-AADF-D1817670C5EB}"/>
          </ac:picMkLst>
        </pc:picChg>
        <pc:picChg chg="add mod">
          <ac:chgData name="Jihane BENAHRA" userId="6020c2a1-5cff-4cb8-87c0-58d0082ec87e" providerId="ADAL" clId="{985DAFE4-3963-4051-9E41-106234F91294}" dt="2022-08-30T13:24:13.122" v="1614" actId="1036"/>
          <ac:picMkLst>
            <pc:docMk/>
            <pc:sldMk cId="69519085" sldId="282"/>
            <ac:picMk id="10" creationId="{238084B1-D8CF-8757-EE87-7B31316FE407}"/>
          </ac:picMkLst>
        </pc:picChg>
        <pc:picChg chg="del">
          <ac:chgData name="Jihane BENAHRA" userId="6020c2a1-5cff-4cb8-87c0-58d0082ec87e" providerId="ADAL" clId="{985DAFE4-3963-4051-9E41-106234F91294}" dt="2022-08-29T15:13:39.424" v="89" actId="478"/>
          <ac:picMkLst>
            <pc:docMk/>
            <pc:sldMk cId="69519085" sldId="282"/>
            <ac:picMk id="15" creationId="{47A2417C-D60A-9C06-8ED2-A5CC55555644}"/>
          </ac:picMkLst>
        </pc:picChg>
        <pc:picChg chg="del">
          <ac:chgData name="Jihane BENAHRA" userId="6020c2a1-5cff-4cb8-87c0-58d0082ec87e" providerId="ADAL" clId="{985DAFE4-3963-4051-9E41-106234F91294}" dt="2022-08-29T15:15:45.452" v="105" actId="478"/>
          <ac:picMkLst>
            <pc:docMk/>
            <pc:sldMk cId="69519085" sldId="282"/>
            <ac:picMk id="16" creationId="{FA1F88EC-24D2-C3B8-0D93-7DE4DBB21D1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260907-0E06-411E-B750-13C9B2ED14EC}"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fr-FR"/>
        </a:p>
      </dgm:t>
    </dgm:pt>
    <dgm:pt modelId="{E9FAB971-1EDD-49BC-8A8F-5BE0BD23C3D4}">
      <dgm:prSet phldrT="[Texte]"/>
      <dgm:spPr>
        <a:solidFill>
          <a:srgbClr val="EB5B28"/>
        </a:solidFill>
      </dgm:spPr>
      <dgm:t>
        <a:bodyPr/>
        <a:lstStyle/>
        <a:p>
          <a:r>
            <a:rPr lang="fr-FR" b="1" dirty="0">
              <a:latin typeface="Roboto" panose="02000000000000000000" pitchFamily="2" charset="0"/>
              <a:ea typeface="Roboto" panose="02000000000000000000" pitchFamily="2" charset="0"/>
            </a:rPr>
            <a:t>495</a:t>
          </a:r>
          <a:r>
            <a:rPr lang="fr-FR" dirty="0">
              <a:latin typeface="Roboto" panose="02000000000000000000" pitchFamily="2" charset="0"/>
              <a:ea typeface="Roboto" panose="02000000000000000000" pitchFamily="2" charset="0"/>
            </a:rPr>
            <a:t> établissements supérieurs et professionnels </a:t>
          </a:r>
        </a:p>
      </dgm:t>
    </dgm:pt>
    <dgm:pt modelId="{8C13FBC9-53C7-4DC5-B9EC-642304D385D9}" type="parTrans" cxnId="{415AEA18-F22F-4A56-BAF7-C78EB9726339}">
      <dgm:prSet/>
      <dgm:spPr/>
      <dgm:t>
        <a:bodyPr/>
        <a:lstStyle/>
        <a:p>
          <a:endParaRPr lang="fr-FR"/>
        </a:p>
      </dgm:t>
    </dgm:pt>
    <dgm:pt modelId="{0CC8CB80-14AB-4620-922A-9161DFE1FA1A}" type="sibTrans" cxnId="{415AEA18-F22F-4A56-BAF7-C78EB9726339}">
      <dgm:prSet/>
      <dgm:spPr/>
      <dgm:t>
        <a:bodyPr/>
        <a:lstStyle/>
        <a:p>
          <a:endParaRPr lang="fr-FR"/>
        </a:p>
      </dgm:t>
    </dgm:pt>
    <dgm:pt modelId="{DC26FE07-78F8-4BB5-9B00-56F06FEC52F7}">
      <dgm:prSet phldrT="[Texte]"/>
      <dgm:spPr>
        <a:solidFill>
          <a:schemeClr val="tx2">
            <a:lumMod val="75000"/>
          </a:schemeClr>
        </a:solidFill>
      </dgm:spPr>
      <dgm:t>
        <a:bodyPr/>
        <a:lstStyle/>
        <a:p>
          <a:r>
            <a:rPr lang="fr-FR" dirty="0">
              <a:latin typeface="Roboto" panose="02000000000000000000" pitchFamily="2" charset="0"/>
              <a:ea typeface="Roboto" panose="02000000000000000000" pitchFamily="2" charset="0"/>
            </a:rPr>
            <a:t>Présente dans </a:t>
          </a:r>
          <a:r>
            <a:rPr lang="fr-FR" b="1" dirty="0">
              <a:latin typeface="Roboto" panose="02000000000000000000" pitchFamily="2" charset="0"/>
              <a:ea typeface="Roboto" panose="02000000000000000000" pitchFamily="2" charset="0"/>
            </a:rPr>
            <a:t>42 pays </a:t>
          </a:r>
          <a:r>
            <a:rPr lang="fr-FR" dirty="0">
              <a:latin typeface="Roboto" panose="02000000000000000000" pitchFamily="2" charset="0"/>
              <a:ea typeface="Roboto" panose="02000000000000000000" pitchFamily="2" charset="0"/>
            </a:rPr>
            <a:t>et sur </a:t>
          </a:r>
          <a:r>
            <a:rPr lang="fr-FR" b="1" dirty="0">
              <a:latin typeface="Roboto" panose="02000000000000000000" pitchFamily="2" charset="0"/>
              <a:ea typeface="Roboto" panose="02000000000000000000" pitchFamily="2" charset="0"/>
            </a:rPr>
            <a:t>4 continents</a:t>
          </a:r>
        </a:p>
      </dgm:t>
    </dgm:pt>
    <dgm:pt modelId="{41D3ACB4-1CB3-45A8-B3E4-680BD58A52DB}" type="parTrans" cxnId="{45D1A59E-8677-444D-80A4-BCFD5D9C0541}">
      <dgm:prSet/>
      <dgm:spPr/>
      <dgm:t>
        <a:bodyPr/>
        <a:lstStyle/>
        <a:p>
          <a:endParaRPr lang="fr-FR"/>
        </a:p>
      </dgm:t>
    </dgm:pt>
    <dgm:pt modelId="{7E0A4085-BBFC-4C10-ACE7-29CF6C7AFD6E}" type="sibTrans" cxnId="{45D1A59E-8677-444D-80A4-BCFD5D9C0541}">
      <dgm:prSet/>
      <dgm:spPr/>
      <dgm:t>
        <a:bodyPr/>
        <a:lstStyle/>
        <a:p>
          <a:endParaRPr lang="fr-FR"/>
        </a:p>
      </dgm:t>
    </dgm:pt>
    <dgm:pt modelId="{E2C06039-0412-48F7-B5C5-5F938A811EE4}">
      <dgm:prSet phldrT="[Texte]"/>
      <dgm:spPr>
        <a:solidFill>
          <a:srgbClr val="8EC044"/>
        </a:solidFill>
      </dgm:spPr>
      <dgm:t>
        <a:bodyPr/>
        <a:lstStyle/>
        <a:p>
          <a:r>
            <a:rPr lang="fr-FR" dirty="0">
              <a:latin typeface="Roboto" panose="02000000000000000000" pitchFamily="2" charset="0"/>
              <a:ea typeface="Roboto" panose="02000000000000000000" pitchFamily="2" charset="0"/>
            </a:rPr>
            <a:t>Un réseau de plus de </a:t>
          </a:r>
          <a:r>
            <a:rPr lang="fr-FR" b="1" dirty="0">
              <a:latin typeface="Roboto" panose="02000000000000000000" pitchFamily="2" charset="0"/>
              <a:ea typeface="Roboto" panose="02000000000000000000" pitchFamily="2" charset="0"/>
            </a:rPr>
            <a:t>300 000 personnes </a:t>
          </a:r>
        </a:p>
      </dgm:t>
    </dgm:pt>
    <dgm:pt modelId="{3F673B70-6EAB-46D3-B1BD-26AC29B59B16}" type="parTrans" cxnId="{5B346A14-A52C-43FB-A9A4-A4CCF77E4E10}">
      <dgm:prSet/>
      <dgm:spPr/>
      <dgm:t>
        <a:bodyPr/>
        <a:lstStyle/>
        <a:p>
          <a:endParaRPr lang="fr-FR"/>
        </a:p>
      </dgm:t>
    </dgm:pt>
    <dgm:pt modelId="{784A5E08-A459-4277-A3D6-D95671DF0486}" type="sibTrans" cxnId="{5B346A14-A52C-43FB-A9A4-A4CCF77E4E10}">
      <dgm:prSet/>
      <dgm:spPr/>
      <dgm:t>
        <a:bodyPr/>
        <a:lstStyle/>
        <a:p>
          <a:endParaRPr lang="fr-FR"/>
        </a:p>
      </dgm:t>
    </dgm:pt>
    <dgm:pt modelId="{99237D7F-C7F0-435F-B18C-9C7803D97675}">
      <dgm:prSet phldrT="[Texte]"/>
      <dgm:spPr>
        <a:solidFill>
          <a:srgbClr val="9E1460"/>
        </a:solidFill>
      </dgm:spPr>
      <dgm:t>
        <a:bodyPr/>
        <a:lstStyle/>
        <a:p>
          <a:r>
            <a:rPr lang="fr-FR" b="1" dirty="0">
              <a:latin typeface="Roboto" panose="02000000000000000000" pitchFamily="2" charset="0"/>
              <a:ea typeface="Roboto" panose="02000000000000000000" pitchFamily="2" charset="0"/>
            </a:rPr>
            <a:t>12 filières </a:t>
          </a:r>
          <a:r>
            <a:rPr lang="fr-FR" dirty="0">
              <a:latin typeface="Roboto" panose="02000000000000000000" pitchFamily="2" charset="0"/>
              <a:ea typeface="Roboto" panose="02000000000000000000" pitchFamily="2" charset="0"/>
            </a:rPr>
            <a:t>d’excellence</a:t>
          </a:r>
        </a:p>
      </dgm:t>
    </dgm:pt>
    <dgm:pt modelId="{3FF3DEC7-6C0F-42B1-9352-EA9250254D41}" type="parTrans" cxnId="{4FD52720-B396-4FB1-89D8-79660CE53AF3}">
      <dgm:prSet/>
      <dgm:spPr/>
      <dgm:t>
        <a:bodyPr/>
        <a:lstStyle/>
        <a:p>
          <a:endParaRPr lang="fr-FR"/>
        </a:p>
      </dgm:t>
    </dgm:pt>
    <dgm:pt modelId="{25EADC96-2B32-489A-B683-132712ECADA6}" type="sibTrans" cxnId="{4FD52720-B396-4FB1-89D8-79660CE53AF3}">
      <dgm:prSet/>
      <dgm:spPr/>
      <dgm:t>
        <a:bodyPr/>
        <a:lstStyle/>
        <a:p>
          <a:endParaRPr lang="fr-FR"/>
        </a:p>
      </dgm:t>
    </dgm:pt>
    <dgm:pt modelId="{2539C0FF-F180-4372-8562-0A87DAFB3F69}">
      <dgm:prSet phldrT="[Texte]"/>
      <dgm:spPr>
        <a:solidFill>
          <a:srgbClr val="EB5B28"/>
        </a:solidFill>
      </dgm:spPr>
      <dgm:t>
        <a:bodyPr/>
        <a:lstStyle/>
        <a:p>
          <a:r>
            <a:rPr lang="fr-FR" b="1" dirty="0">
              <a:latin typeface="Roboto" panose="02000000000000000000" pitchFamily="2" charset="0"/>
              <a:ea typeface="Roboto" panose="02000000000000000000" pitchFamily="2" charset="0"/>
            </a:rPr>
            <a:t>170 diplômes</a:t>
          </a:r>
          <a:br>
            <a:rPr lang="fr-FR" b="1" dirty="0">
              <a:latin typeface="Roboto" panose="02000000000000000000" pitchFamily="2" charset="0"/>
              <a:ea typeface="Roboto" panose="02000000000000000000" pitchFamily="2" charset="0"/>
            </a:rPr>
          </a:br>
          <a:r>
            <a:rPr lang="fr-FR" b="1" dirty="0">
              <a:latin typeface="Roboto" panose="02000000000000000000" pitchFamily="2" charset="0"/>
              <a:ea typeface="Roboto" panose="02000000000000000000" pitchFamily="2" charset="0"/>
            </a:rPr>
            <a:t>Européens  </a:t>
          </a:r>
        </a:p>
      </dgm:t>
    </dgm:pt>
    <dgm:pt modelId="{BE512551-48A2-4ACD-A801-781C57CC99C8}" type="parTrans" cxnId="{03EE0159-E9C5-4FE2-9449-516D77306D38}">
      <dgm:prSet/>
      <dgm:spPr/>
      <dgm:t>
        <a:bodyPr/>
        <a:lstStyle/>
        <a:p>
          <a:endParaRPr lang="fr-FR"/>
        </a:p>
      </dgm:t>
    </dgm:pt>
    <dgm:pt modelId="{9D63F82F-D5BE-4961-A400-1799C1ACFF19}" type="sibTrans" cxnId="{03EE0159-E9C5-4FE2-9449-516D77306D38}">
      <dgm:prSet/>
      <dgm:spPr/>
      <dgm:t>
        <a:bodyPr/>
        <a:lstStyle/>
        <a:p>
          <a:endParaRPr lang="fr-FR"/>
        </a:p>
      </dgm:t>
    </dgm:pt>
    <dgm:pt modelId="{CB3526BD-4FE9-4AE1-B037-2A4E832B7EF7}">
      <dgm:prSet phldrT="[Texte]"/>
      <dgm:spPr>
        <a:solidFill>
          <a:srgbClr val="9E1460"/>
        </a:solidFill>
      </dgm:spPr>
      <dgm:t>
        <a:bodyPr/>
        <a:lstStyle/>
        <a:p>
          <a:r>
            <a:rPr lang="fr-FR" dirty="0">
              <a:latin typeface="Roboto" panose="02000000000000000000" pitchFamily="2" charset="0"/>
              <a:ea typeface="Roboto" panose="02000000000000000000" pitchFamily="2" charset="0"/>
            </a:rPr>
            <a:t>Du </a:t>
          </a:r>
          <a:r>
            <a:rPr lang="fr-FR" dirty="0" err="1">
              <a:latin typeface="Roboto" panose="02000000000000000000" pitchFamily="2" charset="0"/>
              <a:ea typeface="Roboto" panose="02000000000000000000" pitchFamily="2" charset="0"/>
            </a:rPr>
            <a:t>Foundation</a:t>
          </a:r>
          <a:r>
            <a:rPr lang="fr-FR" dirty="0">
              <a:latin typeface="Roboto" panose="02000000000000000000" pitchFamily="2" charset="0"/>
              <a:ea typeface="Roboto" panose="02000000000000000000" pitchFamily="2" charset="0"/>
            </a:rPr>
            <a:t> </a:t>
          </a:r>
          <a:r>
            <a:rPr lang="fr-FR" dirty="0" err="1">
              <a:latin typeface="Roboto" panose="02000000000000000000" pitchFamily="2" charset="0"/>
              <a:ea typeface="Roboto" panose="02000000000000000000" pitchFamily="2" charset="0"/>
            </a:rPr>
            <a:t>Degree</a:t>
          </a:r>
          <a:r>
            <a:rPr lang="fr-FR" dirty="0">
              <a:latin typeface="Roboto" panose="02000000000000000000" pitchFamily="2" charset="0"/>
              <a:ea typeface="Roboto" panose="02000000000000000000" pitchFamily="2" charset="0"/>
            </a:rPr>
            <a:t> au DBA </a:t>
          </a:r>
        </a:p>
      </dgm:t>
    </dgm:pt>
    <dgm:pt modelId="{C9F0B9AA-8679-4488-A511-69C2ACD9AF58}" type="parTrans" cxnId="{63016D4F-F5E8-4BB8-8DE1-7E58BDA2BDB2}">
      <dgm:prSet/>
      <dgm:spPr/>
      <dgm:t>
        <a:bodyPr/>
        <a:lstStyle/>
        <a:p>
          <a:endParaRPr lang="fr-FR"/>
        </a:p>
      </dgm:t>
    </dgm:pt>
    <dgm:pt modelId="{CC3D278B-58F9-492F-93D2-3440110B322A}" type="sibTrans" cxnId="{63016D4F-F5E8-4BB8-8DE1-7E58BDA2BDB2}">
      <dgm:prSet/>
      <dgm:spPr/>
      <dgm:t>
        <a:bodyPr/>
        <a:lstStyle/>
        <a:p>
          <a:endParaRPr lang="fr-FR"/>
        </a:p>
      </dgm:t>
    </dgm:pt>
    <dgm:pt modelId="{3CB7A0B6-4F2B-4063-BFEA-6FBF545B5D4F}" type="pres">
      <dgm:prSet presAssocID="{11260907-0E06-411E-B750-13C9B2ED14EC}" presName="cycle" presStyleCnt="0">
        <dgm:presLayoutVars>
          <dgm:dir/>
          <dgm:resizeHandles val="exact"/>
        </dgm:presLayoutVars>
      </dgm:prSet>
      <dgm:spPr/>
    </dgm:pt>
    <dgm:pt modelId="{EC477A34-2D6A-40F4-8963-919477FDE83D}" type="pres">
      <dgm:prSet presAssocID="{E9FAB971-1EDD-49BC-8A8F-5BE0BD23C3D4}" presName="node" presStyleLbl="node1" presStyleIdx="0" presStyleCnt="6">
        <dgm:presLayoutVars>
          <dgm:bulletEnabled val="1"/>
        </dgm:presLayoutVars>
      </dgm:prSet>
      <dgm:spPr/>
    </dgm:pt>
    <dgm:pt modelId="{7E277C57-BF78-415A-91B3-CFBA715AE672}" type="pres">
      <dgm:prSet presAssocID="{E9FAB971-1EDD-49BC-8A8F-5BE0BD23C3D4}" presName="spNode" presStyleCnt="0"/>
      <dgm:spPr/>
    </dgm:pt>
    <dgm:pt modelId="{D07067F9-DB3E-486C-A309-4A3F1DA32EAC}" type="pres">
      <dgm:prSet presAssocID="{0CC8CB80-14AB-4620-922A-9161DFE1FA1A}" presName="sibTrans" presStyleLbl="sibTrans1D1" presStyleIdx="0" presStyleCnt="6"/>
      <dgm:spPr/>
    </dgm:pt>
    <dgm:pt modelId="{125370FC-6861-4E2F-A955-1FC9EE298EA6}" type="pres">
      <dgm:prSet presAssocID="{DC26FE07-78F8-4BB5-9B00-56F06FEC52F7}" presName="node" presStyleLbl="node1" presStyleIdx="1" presStyleCnt="6">
        <dgm:presLayoutVars>
          <dgm:bulletEnabled val="1"/>
        </dgm:presLayoutVars>
      </dgm:prSet>
      <dgm:spPr/>
    </dgm:pt>
    <dgm:pt modelId="{617CC33D-85B9-402A-8665-ABA645092FB6}" type="pres">
      <dgm:prSet presAssocID="{DC26FE07-78F8-4BB5-9B00-56F06FEC52F7}" presName="spNode" presStyleCnt="0"/>
      <dgm:spPr/>
    </dgm:pt>
    <dgm:pt modelId="{767FB392-E4F9-4121-9D45-37D56951E8C6}" type="pres">
      <dgm:prSet presAssocID="{7E0A4085-BBFC-4C10-ACE7-29CF6C7AFD6E}" presName="sibTrans" presStyleLbl="sibTrans1D1" presStyleIdx="1" presStyleCnt="6"/>
      <dgm:spPr/>
    </dgm:pt>
    <dgm:pt modelId="{8568BBC3-1796-4408-B355-F396836D4DEF}" type="pres">
      <dgm:prSet presAssocID="{E2C06039-0412-48F7-B5C5-5F938A811EE4}" presName="node" presStyleLbl="node1" presStyleIdx="2" presStyleCnt="6">
        <dgm:presLayoutVars>
          <dgm:bulletEnabled val="1"/>
        </dgm:presLayoutVars>
      </dgm:prSet>
      <dgm:spPr/>
    </dgm:pt>
    <dgm:pt modelId="{6D42ABC0-66CB-476D-9B31-90D260F6FD9F}" type="pres">
      <dgm:prSet presAssocID="{E2C06039-0412-48F7-B5C5-5F938A811EE4}" presName="spNode" presStyleCnt="0"/>
      <dgm:spPr/>
    </dgm:pt>
    <dgm:pt modelId="{38813BBB-3C2E-4402-A8E0-B2E801CC6C13}" type="pres">
      <dgm:prSet presAssocID="{784A5E08-A459-4277-A3D6-D95671DF0486}" presName="sibTrans" presStyleLbl="sibTrans1D1" presStyleIdx="2" presStyleCnt="6"/>
      <dgm:spPr/>
    </dgm:pt>
    <dgm:pt modelId="{81CF5130-9EE3-4B7F-87D7-FB61A10D8777}" type="pres">
      <dgm:prSet presAssocID="{99237D7F-C7F0-435F-B18C-9C7803D97675}" presName="node" presStyleLbl="node1" presStyleIdx="3" presStyleCnt="6">
        <dgm:presLayoutVars>
          <dgm:bulletEnabled val="1"/>
        </dgm:presLayoutVars>
      </dgm:prSet>
      <dgm:spPr/>
    </dgm:pt>
    <dgm:pt modelId="{1A437E34-7C4C-4FDF-91A1-706513FB626C}" type="pres">
      <dgm:prSet presAssocID="{99237D7F-C7F0-435F-B18C-9C7803D97675}" presName="spNode" presStyleCnt="0"/>
      <dgm:spPr/>
    </dgm:pt>
    <dgm:pt modelId="{5F0510B7-6719-4326-8B45-C4394434276C}" type="pres">
      <dgm:prSet presAssocID="{25EADC96-2B32-489A-B683-132712ECADA6}" presName="sibTrans" presStyleLbl="sibTrans1D1" presStyleIdx="3" presStyleCnt="6"/>
      <dgm:spPr/>
    </dgm:pt>
    <dgm:pt modelId="{AC73533B-0847-43A0-A57F-ACCB8D19CD8A}" type="pres">
      <dgm:prSet presAssocID="{2539C0FF-F180-4372-8562-0A87DAFB3F69}" presName="node" presStyleLbl="node1" presStyleIdx="4" presStyleCnt="6">
        <dgm:presLayoutVars>
          <dgm:bulletEnabled val="1"/>
        </dgm:presLayoutVars>
      </dgm:prSet>
      <dgm:spPr/>
    </dgm:pt>
    <dgm:pt modelId="{207C4AF5-4B0A-48BE-BBD4-18893C53E984}" type="pres">
      <dgm:prSet presAssocID="{2539C0FF-F180-4372-8562-0A87DAFB3F69}" presName="spNode" presStyleCnt="0"/>
      <dgm:spPr/>
    </dgm:pt>
    <dgm:pt modelId="{B8B0444A-0227-4EE3-B13C-79FC05F2E352}" type="pres">
      <dgm:prSet presAssocID="{9D63F82F-D5BE-4961-A400-1799C1ACFF19}" presName="sibTrans" presStyleLbl="sibTrans1D1" presStyleIdx="4" presStyleCnt="6"/>
      <dgm:spPr/>
    </dgm:pt>
    <dgm:pt modelId="{BC5A31D6-2498-4697-AB3B-D78959E15948}" type="pres">
      <dgm:prSet presAssocID="{CB3526BD-4FE9-4AE1-B037-2A4E832B7EF7}" presName="node" presStyleLbl="node1" presStyleIdx="5" presStyleCnt="6">
        <dgm:presLayoutVars>
          <dgm:bulletEnabled val="1"/>
        </dgm:presLayoutVars>
      </dgm:prSet>
      <dgm:spPr/>
    </dgm:pt>
    <dgm:pt modelId="{AFE2184C-9D42-4A9C-9EC7-638BE3077A7C}" type="pres">
      <dgm:prSet presAssocID="{CB3526BD-4FE9-4AE1-B037-2A4E832B7EF7}" presName="spNode" presStyleCnt="0"/>
      <dgm:spPr/>
    </dgm:pt>
    <dgm:pt modelId="{1CFFF738-2BEE-42FB-9336-8165C7459B8A}" type="pres">
      <dgm:prSet presAssocID="{CC3D278B-58F9-492F-93D2-3440110B322A}" presName="sibTrans" presStyleLbl="sibTrans1D1" presStyleIdx="5" presStyleCnt="6"/>
      <dgm:spPr/>
    </dgm:pt>
  </dgm:ptLst>
  <dgm:cxnLst>
    <dgm:cxn modelId="{88E3A00F-8BD0-42C7-893D-314EC46FC8E0}" type="presOf" srcId="{784A5E08-A459-4277-A3D6-D95671DF0486}" destId="{38813BBB-3C2E-4402-A8E0-B2E801CC6C13}" srcOrd="0" destOrd="0" presId="urn:microsoft.com/office/officeart/2005/8/layout/cycle5"/>
    <dgm:cxn modelId="{5B346A14-A52C-43FB-A9A4-A4CCF77E4E10}" srcId="{11260907-0E06-411E-B750-13C9B2ED14EC}" destId="{E2C06039-0412-48F7-B5C5-5F938A811EE4}" srcOrd="2" destOrd="0" parTransId="{3F673B70-6EAB-46D3-B1BD-26AC29B59B16}" sibTransId="{784A5E08-A459-4277-A3D6-D95671DF0486}"/>
    <dgm:cxn modelId="{415AEA18-F22F-4A56-BAF7-C78EB9726339}" srcId="{11260907-0E06-411E-B750-13C9B2ED14EC}" destId="{E9FAB971-1EDD-49BC-8A8F-5BE0BD23C3D4}" srcOrd="0" destOrd="0" parTransId="{8C13FBC9-53C7-4DC5-B9EC-642304D385D9}" sibTransId="{0CC8CB80-14AB-4620-922A-9161DFE1FA1A}"/>
    <dgm:cxn modelId="{4FD52720-B396-4FB1-89D8-79660CE53AF3}" srcId="{11260907-0E06-411E-B750-13C9B2ED14EC}" destId="{99237D7F-C7F0-435F-B18C-9C7803D97675}" srcOrd="3" destOrd="0" parTransId="{3FF3DEC7-6C0F-42B1-9352-EA9250254D41}" sibTransId="{25EADC96-2B32-489A-B683-132712ECADA6}"/>
    <dgm:cxn modelId="{C033112E-5496-4296-B7CE-A243E6748754}" type="presOf" srcId="{7E0A4085-BBFC-4C10-ACE7-29CF6C7AFD6E}" destId="{767FB392-E4F9-4121-9D45-37D56951E8C6}" srcOrd="0" destOrd="0" presId="urn:microsoft.com/office/officeart/2005/8/layout/cycle5"/>
    <dgm:cxn modelId="{8513242E-4A5E-4F6A-9ED7-85534049768E}" type="presOf" srcId="{11260907-0E06-411E-B750-13C9B2ED14EC}" destId="{3CB7A0B6-4F2B-4063-BFEA-6FBF545B5D4F}" srcOrd="0" destOrd="0" presId="urn:microsoft.com/office/officeart/2005/8/layout/cycle5"/>
    <dgm:cxn modelId="{61BA3635-CC9F-49BD-9775-F1D9412559A4}" type="presOf" srcId="{DC26FE07-78F8-4BB5-9B00-56F06FEC52F7}" destId="{125370FC-6861-4E2F-A955-1FC9EE298EA6}" srcOrd="0" destOrd="0" presId="urn:microsoft.com/office/officeart/2005/8/layout/cycle5"/>
    <dgm:cxn modelId="{68EC4262-C7FD-4491-9F3D-A5BAA44BB5B8}" type="presOf" srcId="{CC3D278B-58F9-492F-93D2-3440110B322A}" destId="{1CFFF738-2BEE-42FB-9336-8165C7459B8A}" srcOrd="0" destOrd="0" presId="urn:microsoft.com/office/officeart/2005/8/layout/cycle5"/>
    <dgm:cxn modelId="{63016D4F-F5E8-4BB8-8DE1-7E58BDA2BDB2}" srcId="{11260907-0E06-411E-B750-13C9B2ED14EC}" destId="{CB3526BD-4FE9-4AE1-B037-2A4E832B7EF7}" srcOrd="5" destOrd="0" parTransId="{C9F0B9AA-8679-4488-A511-69C2ACD9AF58}" sibTransId="{CC3D278B-58F9-492F-93D2-3440110B322A}"/>
    <dgm:cxn modelId="{E4B8CB53-D18D-498B-9B0B-873BD7FC9E1B}" type="presOf" srcId="{9D63F82F-D5BE-4961-A400-1799C1ACFF19}" destId="{B8B0444A-0227-4EE3-B13C-79FC05F2E352}" srcOrd="0" destOrd="0" presId="urn:microsoft.com/office/officeart/2005/8/layout/cycle5"/>
    <dgm:cxn modelId="{03EE0159-E9C5-4FE2-9449-516D77306D38}" srcId="{11260907-0E06-411E-B750-13C9B2ED14EC}" destId="{2539C0FF-F180-4372-8562-0A87DAFB3F69}" srcOrd="4" destOrd="0" parTransId="{BE512551-48A2-4ACD-A801-781C57CC99C8}" sibTransId="{9D63F82F-D5BE-4961-A400-1799C1ACFF19}"/>
    <dgm:cxn modelId="{45D1A59E-8677-444D-80A4-BCFD5D9C0541}" srcId="{11260907-0E06-411E-B750-13C9B2ED14EC}" destId="{DC26FE07-78F8-4BB5-9B00-56F06FEC52F7}" srcOrd="1" destOrd="0" parTransId="{41D3ACB4-1CB3-45A8-B3E4-680BD58A52DB}" sibTransId="{7E0A4085-BBFC-4C10-ACE7-29CF6C7AFD6E}"/>
    <dgm:cxn modelId="{6D8274AA-B3E1-46AE-B699-9C1FED64428B}" type="presOf" srcId="{99237D7F-C7F0-435F-B18C-9C7803D97675}" destId="{81CF5130-9EE3-4B7F-87D7-FB61A10D8777}" srcOrd="0" destOrd="0" presId="urn:microsoft.com/office/officeart/2005/8/layout/cycle5"/>
    <dgm:cxn modelId="{DB906FC5-34A0-449A-84B8-BFD7CB98502D}" type="presOf" srcId="{25EADC96-2B32-489A-B683-132712ECADA6}" destId="{5F0510B7-6719-4326-8B45-C4394434276C}" srcOrd="0" destOrd="0" presId="urn:microsoft.com/office/officeart/2005/8/layout/cycle5"/>
    <dgm:cxn modelId="{B9388DCA-AA48-4DE8-8F88-4303C48ACF94}" type="presOf" srcId="{E2C06039-0412-48F7-B5C5-5F938A811EE4}" destId="{8568BBC3-1796-4408-B355-F396836D4DEF}" srcOrd="0" destOrd="0" presId="urn:microsoft.com/office/officeart/2005/8/layout/cycle5"/>
    <dgm:cxn modelId="{B06BDDD4-AF51-491C-98A7-01B895F4497A}" type="presOf" srcId="{2539C0FF-F180-4372-8562-0A87DAFB3F69}" destId="{AC73533B-0847-43A0-A57F-ACCB8D19CD8A}" srcOrd="0" destOrd="0" presId="urn:microsoft.com/office/officeart/2005/8/layout/cycle5"/>
    <dgm:cxn modelId="{5A1AD2DB-5135-4D17-8E9C-6F9B4BCE7559}" type="presOf" srcId="{CB3526BD-4FE9-4AE1-B037-2A4E832B7EF7}" destId="{BC5A31D6-2498-4697-AB3B-D78959E15948}" srcOrd="0" destOrd="0" presId="urn:microsoft.com/office/officeart/2005/8/layout/cycle5"/>
    <dgm:cxn modelId="{B683C2E9-60A7-46A5-9004-A8CA1C0745E7}" type="presOf" srcId="{E9FAB971-1EDD-49BC-8A8F-5BE0BD23C3D4}" destId="{EC477A34-2D6A-40F4-8963-919477FDE83D}" srcOrd="0" destOrd="0" presId="urn:microsoft.com/office/officeart/2005/8/layout/cycle5"/>
    <dgm:cxn modelId="{021B8FFA-ACA6-4672-A069-FEA6E065A639}" type="presOf" srcId="{0CC8CB80-14AB-4620-922A-9161DFE1FA1A}" destId="{D07067F9-DB3E-486C-A309-4A3F1DA32EAC}" srcOrd="0" destOrd="0" presId="urn:microsoft.com/office/officeart/2005/8/layout/cycle5"/>
    <dgm:cxn modelId="{DB0BC03A-38A5-410A-8A76-7B053810F385}" type="presParOf" srcId="{3CB7A0B6-4F2B-4063-BFEA-6FBF545B5D4F}" destId="{EC477A34-2D6A-40F4-8963-919477FDE83D}" srcOrd="0" destOrd="0" presId="urn:microsoft.com/office/officeart/2005/8/layout/cycle5"/>
    <dgm:cxn modelId="{59FB4A6A-D2D5-4953-AAC5-130DCDAABAFA}" type="presParOf" srcId="{3CB7A0B6-4F2B-4063-BFEA-6FBF545B5D4F}" destId="{7E277C57-BF78-415A-91B3-CFBA715AE672}" srcOrd="1" destOrd="0" presId="urn:microsoft.com/office/officeart/2005/8/layout/cycle5"/>
    <dgm:cxn modelId="{55421CD6-B14A-445B-9329-73FC88324F7C}" type="presParOf" srcId="{3CB7A0B6-4F2B-4063-BFEA-6FBF545B5D4F}" destId="{D07067F9-DB3E-486C-A309-4A3F1DA32EAC}" srcOrd="2" destOrd="0" presId="urn:microsoft.com/office/officeart/2005/8/layout/cycle5"/>
    <dgm:cxn modelId="{BC3B2274-3B1A-4F05-8DA7-86D32B69B3CA}" type="presParOf" srcId="{3CB7A0B6-4F2B-4063-BFEA-6FBF545B5D4F}" destId="{125370FC-6861-4E2F-A955-1FC9EE298EA6}" srcOrd="3" destOrd="0" presId="urn:microsoft.com/office/officeart/2005/8/layout/cycle5"/>
    <dgm:cxn modelId="{B103800A-863E-4111-881F-279B91F032A5}" type="presParOf" srcId="{3CB7A0B6-4F2B-4063-BFEA-6FBF545B5D4F}" destId="{617CC33D-85B9-402A-8665-ABA645092FB6}" srcOrd="4" destOrd="0" presId="urn:microsoft.com/office/officeart/2005/8/layout/cycle5"/>
    <dgm:cxn modelId="{F09D45D3-244B-4F77-A88C-FA34B85A3FA6}" type="presParOf" srcId="{3CB7A0B6-4F2B-4063-BFEA-6FBF545B5D4F}" destId="{767FB392-E4F9-4121-9D45-37D56951E8C6}" srcOrd="5" destOrd="0" presId="urn:microsoft.com/office/officeart/2005/8/layout/cycle5"/>
    <dgm:cxn modelId="{8958B3DB-0E77-4FB0-AD1E-84E7C3423064}" type="presParOf" srcId="{3CB7A0B6-4F2B-4063-BFEA-6FBF545B5D4F}" destId="{8568BBC3-1796-4408-B355-F396836D4DEF}" srcOrd="6" destOrd="0" presId="urn:microsoft.com/office/officeart/2005/8/layout/cycle5"/>
    <dgm:cxn modelId="{5EC55A31-9779-4862-92B8-F71272CDCC95}" type="presParOf" srcId="{3CB7A0B6-4F2B-4063-BFEA-6FBF545B5D4F}" destId="{6D42ABC0-66CB-476D-9B31-90D260F6FD9F}" srcOrd="7" destOrd="0" presId="urn:microsoft.com/office/officeart/2005/8/layout/cycle5"/>
    <dgm:cxn modelId="{DEEE8216-CE1B-4F8C-8CAB-06518D12A9E0}" type="presParOf" srcId="{3CB7A0B6-4F2B-4063-BFEA-6FBF545B5D4F}" destId="{38813BBB-3C2E-4402-A8E0-B2E801CC6C13}" srcOrd="8" destOrd="0" presId="urn:microsoft.com/office/officeart/2005/8/layout/cycle5"/>
    <dgm:cxn modelId="{E97F0F72-B9E0-4B6D-AF2C-F9C9992538DA}" type="presParOf" srcId="{3CB7A0B6-4F2B-4063-BFEA-6FBF545B5D4F}" destId="{81CF5130-9EE3-4B7F-87D7-FB61A10D8777}" srcOrd="9" destOrd="0" presId="urn:microsoft.com/office/officeart/2005/8/layout/cycle5"/>
    <dgm:cxn modelId="{20B60FB8-445A-4563-B3C1-9D7BDA94FE04}" type="presParOf" srcId="{3CB7A0B6-4F2B-4063-BFEA-6FBF545B5D4F}" destId="{1A437E34-7C4C-4FDF-91A1-706513FB626C}" srcOrd="10" destOrd="0" presId="urn:microsoft.com/office/officeart/2005/8/layout/cycle5"/>
    <dgm:cxn modelId="{D402DCBC-5478-46C9-AF6E-64586B13025C}" type="presParOf" srcId="{3CB7A0B6-4F2B-4063-BFEA-6FBF545B5D4F}" destId="{5F0510B7-6719-4326-8B45-C4394434276C}" srcOrd="11" destOrd="0" presId="urn:microsoft.com/office/officeart/2005/8/layout/cycle5"/>
    <dgm:cxn modelId="{582D0B4B-B726-4208-8BA5-194146CE9D44}" type="presParOf" srcId="{3CB7A0B6-4F2B-4063-BFEA-6FBF545B5D4F}" destId="{AC73533B-0847-43A0-A57F-ACCB8D19CD8A}" srcOrd="12" destOrd="0" presId="urn:microsoft.com/office/officeart/2005/8/layout/cycle5"/>
    <dgm:cxn modelId="{F10E6344-CEF2-4A99-8CD3-4F1933DB2F79}" type="presParOf" srcId="{3CB7A0B6-4F2B-4063-BFEA-6FBF545B5D4F}" destId="{207C4AF5-4B0A-48BE-BBD4-18893C53E984}" srcOrd="13" destOrd="0" presId="urn:microsoft.com/office/officeart/2005/8/layout/cycle5"/>
    <dgm:cxn modelId="{F7060D77-FACD-499B-82AD-4D90433F7351}" type="presParOf" srcId="{3CB7A0B6-4F2B-4063-BFEA-6FBF545B5D4F}" destId="{B8B0444A-0227-4EE3-B13C-79FC05F2E352}" srcOrd="14" destOrd="0" presId="urn:microsoft.com/office/officeart/2005/8/layout/cycle5"/>
    <dgm:cxn modelId="{3B6891E6-9598-4B46-BB9D-60BA0226D1AE}" type="presParOf" srcId="{3CB7A0B6-4F2B-4063-BFEA-6FBF545B5D4F}" destId="{BC5A31D6-2498-4697-AB3B-D78959E15948}" srcOrd="15" destOrd="0" presId="urn:microsoft.com/office/officeart/2005/8/layout/cycle5"/>
    <dgm:cxn modelId="{BA397193-CC79-4D86-945F-480FE8828551}" type="presParOf" srcId="{3CB7A0B6-4F2B-4063-BFEA-6FBF545B5D4F}" destId="{AFE2184C-9D42-4A9C-9EC7-638BE3077A7C}" srcOrd="16" destOrd="0" presId="urn:microsoft.com/office/officeart/2005/8/layout/cycle5"/>
    <dgm:cxn modelId="{BED16E55-C7C2-4D84-8133-78A170D72B28}" type="presParOf" srcId="{3CB7A0B6-4F2B-4063-BFEA-6FBF545B5D4F}" destId="{1CFFF738-2BEE-42FB-9336-8165C7459B8A}" srcOrd="17"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656C15-3BE7-4173-8481-4304FA2ADD0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fr-FR"/>
        </a:p>
      </dgm:t>
    </dgm:pt>
    <dgm:pt modelId="{0E1BFCE1-82FA-483C-B449-D33E63C83088}">
      <dgm:prSet phldrT="[Texte]" custT="1"/>
      <dgm:spPr>
        <a:solidFill>
          <a:srgbClr val="EB5B28"/>
        </a:solidFill>
        <a:ln>
          <a:solidFill>
            <a:srgbClr val="EB5B28"/>
          </a:solidFill>
        </a:ln>
      </dgm:spPr>
      <dgm:t>
        <a:bodyPr/>
        <a:lstStyle/>
        <a:p>
          <a:r>
            <a:rPr lang="fr-FR" sz="2000" dirty="0">
              <a:effectLst/>
              <a:latin typeface="Roboto" panose="02000000000000000000" pitchFamily="2" charset="0"/>
              <a:ea typeface="Roboto" panose="02000000000000000000" pitchFamily="2" charset="0"/>
            </a:rPr>
            <a:t>La FEDE est inscrite au Registre de transparence de l’Union européenne et est membre du « Pacte pour les compétences » de la Commission européenne. </a:t>
          </a:r>
          <a:endParaRPr lang="fr-FR" sz="2000" dirty="0">
            <a:latin typeface="Roboto" panose="02000000000000000000" pitchFamily="2" charset="0"/>
            <a:ea typeface="Roboto" panose="02000000000000000000" pitchFamily="2" charset="0"/>
          </a:endParaRPr>
        </a:p>
      </dgm:t>
    </dgm:pt>
    <dgm:pt modelId="{689CFB2F-C9F2-47E2-8A9B-4CAD9D8C1DE3}" type="parTrans" cxnId="{4B32A471-17CD-4DA5-8806-E4844A815171}">
      <dgm:prSet/>
      <dgm:spPr/>
      <dgm:t>
        <a:bodyPr/>
        <a:lstStyle/>
        <a:p>
          <a:endParaRPr lang="fr-FR"/>
        </a:p>
      </dgm:t>
    </dgm:pt>
    <dgm:pt modelId="{D74F60D2-CE36-456E-8775-3129E6F388DE}" type="sibTrans" cxnId="{4B32A471-17CD-4DA5-8806-E4844A815171}">
      <dgm:prSet/>
      <dgm:spPr>
        <a:ln>
          <a:solidFill>
            <a:srgbClr val="EB5B28"/>
          </a:solidFill>
        </a:ln>
      </dgm:spPr>
      <dgm:t>
        <a:bodyPr/>
        <a:lstStyle/>
        <a:p>
          <a:endParaRPr lang="fr-FR"/>
        </a:p>
      </dgm:t>
    </dgm:pt>
    <dgm:pt modelId="{9C370080-48E0-4B7C-894E-D55F1721438A}">
      <dgm:prSet phldrT="[Texte]" custT="1"/>
      <dgm:spPr>
        <a:solidFill>
          <a:srgbClr val="EB5B28"/>
        </a:solidFill>
        <a:ln>
          <a:solidFill>
            <a:srgbClr val="EB5B28"/>
          </a:solidFill>
        </a:ln>
      </dgm:spPr>
      <dgm:t>
        <a:bodyPr/>
        <a:lstStyle/>
        <a:p>
          <a:r>
            <a:rPr lang="fr-FR" sz="2000" dirty="0">
              <a:solidFill>
                <a:schemeClr val="bg1"/>
              </a:solidFill>
              <a:latin typeface="Roboto" panose="02000000000000000000" pitchFamily="2" charset="0"/>
              <a:ea typeface="Roboto" panose="02000000000000000000" pitchFamily="2" charset="0"/>
            </a:rPr>
            <a:t>Elle travaille en partenariat avec des fédérations professionnelles européennes innovatrices et leader dans leur domaine telles que:</a:t>
          </a:r>
          <a:br>
            <a:rPr lang="fr-FR" sz="2000" dirty="0">
              <a:solidFill>
                <a:schemeClr val="bg1"/>
              </a:solidFill>
              <a:latin typeface="Roboto" panose="02000000000000000000" pitchFamily="2" charset="0"/>
              <a:ea typeface="Roboto" panose="02000000000000000000" pitchFamily="2" charset="0"/>
            </a:rPr>
          </a:br>
          <a:br>
            <a:rPr lang="fr-FR" sz="2000" dirty="0">
              <a:solidFill>
                <a:schemeClr val="bg1"/>
              </a:solidFill>
              <a:latin typeface="Roboto" panose="02000000000000000000" pitchFamily="2" charset="0"/>
              <a:ea typeface="Roboto" panose="02000000000000000000" pitchFamily="2" charset="0"/>
            </a:rPr>
          </a:br>
          <a:r>
            <a:rPr lang="en-US" sz="2000" b="1" i="0" dirty="0">
              <a:solidFill>
                <a:schemeClr val="bg1"/>
              </a:solidFill>
              <a:effectLst/>
              <a:latin typeface="Roboto" panose="02000000000000000000" pitchFamily="2" charset="0"/>
              <a:ea typeface="Roboto" panose="02000000000000000000" pitchFamily="2" charset="0"/>
            </a:rPr>
            <a:t>The European Telecommunications Network Operators (ETNO) et la GEOPA COPA</a:t>
          </a:r>
        </a:p>
      </dgm:t>
    </dgm:pt>
    <dgm:pt modelId="{F8FD4031-FAFE-4E19-B63C-F5AAE201E34B}" type="parTrans" cxnId="{12075D09-B7A0-46AD-8F8F-744312D84AC1}">
      <dgm:prSet/>
      <dgm:spPr/>
      <dgm:t>
        <a:bodyPr/>
        <a:lstStyle/>
        <a:p>
          <a:endParaRPr lang="fr-FR"/>
        </a:p>
      </dgm:t>
    </dgm:pt>
    <dgm:pt modelId="{389B7D7A-AD43-4B35-8E4E-C93974F78233}" type="sibTrans" cxnId="{12075D09-B7A0-46AD-8F8F-744312D84AC1}">
      <dgm:prSet/>
      <dgm:spPr/>
      <dgm:t>
        <a:bodyPr/>
        <a:lstStyle/>
        <a:p>
          <a:endParaRPr lang="fr-FR"/>
        </a:p>
      </dgm:t>
    </dgm:pt>
    <dgm:pt modelId="{07B1CC69-B8BB-45D5-B86D-45A044AD6828}" type="pres">
      <dgm:prSet presAssocID="{46656C15-3BE7-4173-8481-4304FA2ADD09}" presName="Name0" presStyleCnt="0">
        <dgm:presLayoutVars>
          <dgm:chMax val="7"/>
          <dgm:chPref val="7"/>
          <dgm:dir/>
        </dgm:presLayoutVars>
      </dgm:prSet>
      <dgm:spPr/>
    </dgm:pt>
    <dgm:pt modelId="{A890D306-1120-4D17-9C68-BF39F5843899}" type="pres">
      <dgm:prSet presAssocID="{46656C15-3BE7-4173-8481-4304FA2ADD09}" presName="Name1" presStyleCnt="0"/>
      <dgm:spPr/>
    </dgm:pt>
    <dgm:pt modelId="{E7EB1EAC-7401-4F3E-BDCA-FE6CAE12AAD0}" type="pres">
      <dgm:prSet presAssocID="{46656C15-3BE7-4173-8481-4304FA2ADD09}" presName="cycle" presStyleCnt="0"/>
      <dgm:spPr/>
    </dgm:pt>
    <dgm:pt modelId="{454D6062-0617-4B00-A648-9A6620E0D3BE}" type="pres">
      <dgm:prSet presAssocID="{46656C15-3BE7-4173-8481-4304FA2ADD09}" presName="srcNode" presStyleLbl="node1" presStyleIdx="0" presStyleCnt="2"/>
      <dgm:spPr/>
    </dgm:pt>
    <dgm:pt modelId="{CD8AA0D7-536E-4EE6-AE0A-75ED26C3F443}" type="pres">
      <dgm:prSet presAssocID="{46656C15-3BE7-4173-8481-4304FA2ADD09}" presName="conn" presStyleLbl="parChTrans1D2" presStyleIdx="0" presStyleCnt="1" custLinFactNeighborX="-2147"/>
      <dgm:spPr/>
    </dgm:pt>
    <dgm:pt modelId="{5357C4B7-E882-4786-9741-1ECF75CA5175}" type="pres">
      <dgm:prSet presAssocID="{46656C15-3BE7-4173-8481-4304FA2ADD09}" presName="extraNode" presStyleLbl="node1" presStyleIdx="0" presStyleCnt="2"/>
      <dgm:spPr/>
    </dgm:pt>
    <dgm:pt modelId="{E632E3E3-93B2-4CFF-94BF-39C754335ADA}" type="pres">
      <dgm:prSet presAssocID="{46656C15-3BE7-4173-8481-4304FA2ADD09}" presName="dstNode" presStyleLbl="node1" presStyleIdx="0" presStyleCnt="2"/>
      <dgm:spPr/>
    </dgm:pt>
    <dgm:pt modelId="{F7C7B55D-575D-471B-8BE3-F65E954169BB}" type="pres">
      <dgm:prSet presAssocID="{0E1BFCE1-82FA-483C-B449-D33E63C83088}" presName="text_1" presStyleLbl="node1" presStyleIdx="0" presStyleCnt="2" custScaleY="91213">
        <dgm:presLayoutVars>
          <dgm:bulletEnabled val="1"/>
        </dgm:presLayoutVars>
      </dgm:prSet>
      <dgm:spPr/>
    </dgm:pt>
    <dgm:pt modelId="{E70E890E-5CBB-48BF-BCD0-AEA7521F4007}" type="pres">
      <dgm:prSet presAssocID="{0E1BFCE1-82FA-483C-B449-D33E63C83088}" presName="accent_1" presStyleCnt="0"/>
      <dgm:spPr/>
    </dgm:pt>
    <dgm:pt modelId="{C063EB39-D1A8-4220-B1E8-90FD4640B25F}" type="pres">
      <dgm:prSet presAssocID="{0E1BFCE1-82FA-483C-B449-D33E63C83088}" presName="accentRepeatNode" presStyleLbl="solidFgAcc1" presStyleIdx="0" presStyleCnt="2" custScaleX="79525" custScaleY="77254"/>
      <dgm:spPr>
        <a:ln>
          <a:solidFill>
            <a:srgbClr val="EB5B28"/>
          </a:solidFill>
        </a:ln>
      </dgm:spPr>
    </dgm:pt>
    <dgm:pt modelId="{1FFCDD14-2F28-4885-90C1-8E80C7187B91}" type="pres">
      <dgm:prSet presAssocID="{9C370080-48E0-4B7C-894E-D55F1721438A}" presName="text_2" presStyleLbl="node1" presStyleIdx="1" presStyleCnt="2" custScaleY="97650">
        <dgm:presLayoutVars>
          <dgm:bulletEnabled val="1"/>
        </dgm:presLayoutVars>
      </dgm:prSet>
      <dgm:spPr/>
    </dgm:pt>
    <dgm:pt modelId="{65FE0E2C-CD23-4197-8708-82F2E58A3B2E}" type="pres">
      <dgm:prSet presAssocID="{9C370080-48E0-4B7C-894E-D55F1721438A}" presName="accent_2" presStyleCnt="0"/>
      <dgm:spPr/>
    </dgm:pt>
    <dgm:pt modelId="{BB8F25EE-3516-4E6A-BB36-CADC8A6860F0}" type="pres">
      <dgm:prSet presAssocID="{9C370080-48E0-4B7C-894E-D55F1721438A}" presName="accentRepeatNode" presStyleLbl="solidFgAcc1" presStyleIdx="1" presStyleCnt="2" custScaleX="81750" custScaleY="78526"/>
      <dgm:spPr>
        <a:ln>
          <a:solidFill>
            <a:srgbClr val="EB5B28"/>
          </a:solidFill>
        </a:ln>
      </dgm:spPr>
    </dgm:pt>
  </dgm:ptLst>
  <dgm:cxnLst>
    <dgm:cxn modelId="{12075D09-B7A0-46AD-8F8F-744312D84AC1}" srcId="{46656C15-3BE7-4173-8481-4304FA2ADD09}" destId="{9C370080-48E0-4B7C-894E-D55F1721438A}" srcOrd="1" destOrd="0" parTransId="{F8FD4031-FAFE-4E19-B63C-F5AAE201E34B}" sibTransId="{389B7D7A-AD43-4B35-8E4E-C93974F78233}"/>
    <dgm:cxn modelId="{4B32A471-17CD-4DA5-8806-E4844A815171}" srcId="{46656C15-3BE7-4173-8481-4304FA2ADD09}" destId="{0E1BFCE1-82FA-483C-B449-D33E63C83088}" srcOrd="0" destOrd="0" parTransId="{689CFB2F-C9F2-47E2-8A9B-4CAD9D8C1DE3}" sibTransId="{D74F60D2-CE36-456E-8775-3129E6F388DE}"/>
    <dgm:cxn modelId="{837B7752-8DF1-4CFD-AD84-CD14B9DC0E19}" type="presOf" srcId="{D74F60D2-CE36-456E-8775-3129E6F388DE}" destId="{CD8AA0D7-536E-4EE6-AE0A-75ED26C3F443}" srcOrd="0" destOrd="0" presId="urn:microsoft.com/office/officeart/2008/layout/VerticalCurvedList"/>
    <dgm:cxn modelId="{6CAEC48B-86BC-4A3A-A657-0298391B7927}" type="presOf" srcId="{9C370080-48E0-4B7C-894E-D55F1721438A}" destId="{1FFCDD14-2F28-4885-90C1-8E80C7187B91}" srcOrd="0" destOrd="0" presId="urn:microsoft.com/office/officeart/2008/layout/VerticalCurvedList"/>
    <dgm:cxn modelId="{C80E38A1-CA5C-46A3-AC43-A9EB6C5C515C}" type="presOf" srcId="{0E1BFCE1-82FA-483C-B449-D33E63C83088}" destId="{F7C7B55D-575D-471B-8BE3-F65E954169BB}" srcOrd="0" destOrd="0" presId="urn:microsoft.com/office/officeart/2008/layout/VerticalCurvedList"/>
    <dgm:cxn modelId="{3726EBF0-431A-48AF-B92C-AA929E334823}" type="presOf" srcId="{46656C15-3BE7-4173-8481-4304FA2ADD09}" destId="{07B1CC69-B8BB-45D5-B86D-45A044AD6828}" srcOrd="0" destOrd="0" presId="urn:microsoft.com/office/officeart/2008/layout/VerticalCurvedList"/>
    <dgm:cxn modelId="{6F4B1E72-6D11-425E-BF25-9EE722992258}" type="presParOf" srcId="{07B1CC69-B8BB-45D5-B86D-45A044AD6828}" destId="{A890D306-1120-4D17-9C68-BF39F5843899}" srcOrd="0" destOrd="0" presId="urn:microsoft.com/office/officeart/2008/layout/VerticalCurvedList"/>
    <dgm:cxn modelId="{4D536697-1362-4AF1-A5DB-C86F50F2A6B3}" type="presParOf" srcId="{A890D306-1120-4D17-9C68-BF39F5843899}" destId="{E7EB1EAC-7401-4F3E-BDCA-FE6CAE12AAD0}" srcOrd="0" destOrd="0" presId="urn:microsoft.com/office/officeart/2008/layout/VerticalCurvedList"/>
    <dgm:cxn modelId="{25B0570B-63F8-4CDF-B46E-2D236483D909}" type="presParOf" srcId="{E7EB1EAC-7401-4F3E-BDCA-FE6CAE12AAD0}" destId="{454D6062-0617-4B00-A648-9A6620E0D3BE}" srcOrd="0" destOrd="0" presId="urn:microsoft.com/office/officeart/2008/layout/VerticalCurvedList"/>
    <dgm:cxn modelId="{987FE77D-9556-405C-A65B-D265F5E6CD1C}" type="presParOf" srcId="{E7EB1EAC-7401-4F3E-BDCA-FE6CAE12AAD0}" destId="{CD8AA0D7-536E-4EE6-AE0A-75ED26C3F443}" srcOrd="1" destOrd="0" presId="urn:microsoft.com/office/officeart/2008/layout/VerticalCurvedList"/>
    <dgm:cxn modelId="{C22DF5DF-D14B-4F86-A546-1F2EA46282C1}" type="presParOf" srcId="{E7EB1EAC-7401-4F3E-BDCA-FE6CAE12AAD0}" destId="{5357C4B7-E882-4786-9741-1ECF75CA5175}" srcOrd="2" destOrd="0" presId="urn:microsoft.com/office/officeart/2008/layout/VerticalCurvedList"/>
    <dgm:cxn modelId="{959BB0A7-E0C1-4D1F-9EAA-5C88A19BF5F3}" type="presParOf" srcId="{E7EB1EAC-7401-4F3E-BDCA-FE6CAE12AAD0}" destId="{E632E3E3-93B2-4CFF-94BF-39C754335ADA}" srcOrd="3" destOrd="0" presId="urn:microsoft.com/office/officeart/2008/layout/VerticalCurvedList"/>
    <dgm:cxn modelId="{802AC8EC-B3D4-42C7-92EA-7C1CD60D979B}" type="presParOf" srcId="{A890D306-1120-4D17-9C68-BF39F5843899}" destId="{F7C7B55D-575D-471B-8BE3-F65E954169BB}" srcOrd="1" destOrd="0" presId="urn:microsoft.com/office/officeart/2008/layout/VerticalCurvedList"/>
    <dgm:cxn modelId="{31BAD9C2-B1DA-48A0-A4A6-9724FD45A4A6}" type="presParOf" srcId="{A890D306-1120-4D17-9C68-BF39F5843899}" destId="{E70E890E-5CBB-48BF-BCD0-AEA7521F4007}" srcOrd="2" destOrd="0" presId="urn:microsoft.com/office/officeart/2008/layout/VerticalCurvedList"/>
    <dgm:cxn modelId="{BD5A4B79-3844-4938-B714-26DDFB1E4CD3}" type="presParOf" srcId="{E70E890E-5CBB-48BF-BCD0-AEA7521F4007}" destId="{C063EB39-D1A8-4220-B1E8-90FD4640B25F}" srcOrd="0" destOrd="0" presId="urn:microsoft.com/office/officeart/2008/layout/VerticalCurvedList"/>
    <dgm:cxn modelId="{1C47A49E-E975-4BA8-9C12-ECDB5A2F44B0}" type="presParOf" srcId="{A890D306-1120-4D17-9C68-BF39F5843899}" destId="{1FFCDD14-2F28-4885-90C1-8E80C7187B91}" srcOrd="3" destOrd="0" presId="urn:microsoft.com/office/officeart/2008/layout/VerticalCurvedList"/>
    <dgm:cxn modelId="{7B7019EB-1855-459C-BCBA-1B4A5D4F271D}" type="presParOf" srcId="{A890D306-1120-4D17-9C68-BF39F5843899}" destId="{65FE0E2C-CD23-4197-8708-82F2E58A3B2E}" srcOrd="4" destOrd="0" presId="urn:microsoft.com/office/officeart/2008/layout/VerticalCurvedList"/>
    <dgm:cxn modelId="{D71A789D-1681-4D21-BD95-FAEB4F43EE0A}" type="presParOf" srcId="{65FE0E2C-CD23-4197-8708-82F2E58A3B2E}" destId="{BB8F25EE-3516-4E6A-BB36-CADC8A6860F0}"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656C15-3BE7-4173-8481-4304FA2ADD0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fr-FR"/>
        </a:p>
      </dgm:t>
    </dgm:pt>
    <dgm:pt modelId="{0E1BFCE1-82FA-483C-B449-D33E63C83088}">
      <dgm:prSet phldrT="[Texte]" custT="1"/>
      <dgm:spPr>
        <a:solidFill>
          <a:schemeClr val="accent2"/>
        </a:solidFill>
        <a:ln>
          <a:solidFill>
            <a:schemeClr val="accent2"/>
          </a:solidFill>
        </a:ln>
      </dgm:spPr>
      <dgm:t>
        <a:bodyPr/>
        <a:lstStyle/>
        <a:p>
          <a:pPr algn="just"/>
          <a:r>
            <a:rPr lang="fr-FR" sz="1200" dirty="0">
              <a:latin typeface="Roboto" panose="02000000000000000000" pitchFamily="2" charset="0"/>
              <a:ea typeface="Roboto" panose="02000000000000000000" pitchFamily="2" charset="0"/>
              <a:cs typeface="Times New Roman" panose="02020603050405020304" pitchFamily="18" charset="0"/>
            </a:rPr>
            <a:t>La FEDE</a:t>
          </a:r>
          <a:r>
            <a:rPr lang="fr-FR" sz="1200" dirty="0">
              <a:effectLst/>
              <a:latin typeface="Roboto" panose="02000000000000000000" pitchFamily="2" charset="0"/>
              <a:ea typeface="Roboto" panose="02000000000000000000" pitchFamily="2" charset="0"/>
              <a:cs typeface="Times New Roman" panose="02020603050405020304" pitchFamily="18" charset="0"/>
            </a:rPr>
            <a:t> s’engage dans la lutte contre la corruption en partenariat avec le </a:t>
          </a:r>
          <a:r>
            <a:rPr lang="fr-FR" sz="1200" b="1" dirty="0">
              <a:effectLst/>
              <a:latin typeface="Roboto" panose="02000000000000000000" pitchFamily="2" charset="0"/>
              <a:ea typeface="Roboto" panose="02000000000000000000" pitchFamily="2" charset="0"/>
              <a:cs typeface="Times New Roman" panose="02020603050405020304" pitchFamily="18" charset="0"/>
            </a:rPr>
            <a:t>Groupe d’Etats contre la corruption (GRECO)</a:t>
          </a:r>
          <a:r>
            <a:rPr lang="fr-FR" sz="1200" dirty="0">
              <a:effectLst/>
              <a:latin typeface="Roboto" panose="02000000000000000000" pitchFamily="2" charset="0"/>
              <a:ea typeface="Roboto" panose="02000000000000000000" pitchFamily="2" charset="0"/>
              <a:cs typeface="Times New Roman" panose="02020603050405020304" pitchFamily="18" charset="0"/>
            </a:rPr>
            <a:t> du Conseil de l’Europe (</a:t>
          </a:r>
          <a:r>
            <a:rPr lang="fr-FR" sz="1200" dirty="0" err="1">
              <a:effectLst/>
              <a:latin typeface="Roboto" panose="02000000000000000000" pitchFamily="2" charset="0"/>
              <a:ea typeface="Roboto" panose="02000000000000000000" pitchFamily="2" charset="0"/>
              <a:cs typeface="Times New Roman" panose="02020603050405020304" pitchFamily="18" charset="0"/>
            </a:rPr>
            <a:t>CdE</a:t>
          </a:r>
          <a:r>
            <a:rPr lang="fr-FR" sz="1200" dirty="0">
              <a:effectLst/>
              <a:latin typeface="Roboto" panose="02000000000000000000" pitchFamily="2" charset="0"/>
              <a:ea typeface="Roboto" panose="02000000000000000000" pitchFamily="2" charset="0"/>
              <a:cs typeface="Times New Roman" panose="02020603050405020304" pitchFamily="18" charset="0"/>
            </a:rPr>
            <a:t>)</a:t>
          </a:r>
        </a:p>
        <a:p>
          <a:pPr algn="just"/>
          <a:r>
            <a:rPr lang="fr-FR" sz="1200" b="0" i="0" dirty="0">
              <a:effectLst/>
              <a:latin typeface="Roboto" panose="02000000000000000000" pitchFamily="2" charset="0"/>
              <a:ea typeface="Roboto" panose="02000000000000000000" pitchFamily="2" charset="0"/>
              <a:cs typeface="Arial" panose="020B0604020202020204" pitchFamily="34" charset="0"/>
            </a:rPr>
            <a:t>Avec le GRECO, la FEDE a construit en 2018-2019 un programme pédagogique centré sur la lutte contre la corruption et son encadrement juridique.</a:t>
          </a:r>
        </a:p>
        <a:p>
          <a:pPr algn="just"/>
          <a:r>
            <a:rPr lang="fr-FR" sz="1200" b="0" i="0" dirty="0">
              <a:effectLst/>
              <a:latin typeface="Roboto" panose="02000000000000000000" pitchFamily="2" charset="0"/>
              <a:ea typeface="Roboto" panose="02000000000000000000" pitchFamily="2" charset="0"/>
            </a:rPr>
            <a:t>De septembre 2019 à juin 2022, près de 15 000 apprenants du réseau de la FEDE ont eu accès à ce programme innovant</a:t>
          </a:r>
          <a:r>
            <a:rPr lang="fr-FR" sz="1200" b="0" i="0" dirty="0">
              <a:effectLst/>
              <a:latin typeface="Roboto" panose="02000000000000000000" pitchFamily="2" charset="0"/>
              <a:ea typeface="Roboto" panose="02000000000000000000" pitchFamily="2" charset="0"/>
              <a:cs typeface="Arial" panose="020B0604020202020204" pitchFamily="34" charset="0"/>
            </a:rPr>
            <a:t>.</a:t>
          </a:r>
          <a:endParaRPr lang="fr-FR" sz="1200" dirty="0">
            <a:latin typeface="Roboto" panose="02000000000000000000" pitchFamily="2" charset="0"/>
            <a:ea typeface="Roboto" panose="02000000000000000000" pitchFamily="2" charset="0"/>
          </a:endParaRPr>
        </a:p>
      </dgm:t>
    </dgm:pt>
    <dgm:pt modelId="{689CFB2F-C9F2-47E2-8A9B-4CAD9D8C1DE3}" type="parTrans" cxnId="{4B32A471-17CD-4DA5-8806-E4844A815171}">
      <dgm:prSet/>
      <dgm:spPr/>
      <dgm:t>
        <a:bodyPr/>
        <a:lstStyle/>
        <a:p>
          <a:endParaRPr lang="fr-FR"/>
        </a:p>
      </dgm:t>
    </dgm:pt>
    <dgm:pt modelId="{D74F60D2-CE36-456E-8775-3129E6F388DE}" type="sibTrans" cxnId="{4B32A471-17CD-4DA5-8806-E4844A815171}">
      <dgm:prSet/>
      <dgm:spPr>
        <a:ln>
          <a:solidFill>
            <a:schemeClr val="accent2"/>
          </a:solidFill>
        </a:ln>
      </dgm:spPr>
      <dgm:t>
        <a:bodyPr/>
        <a:lstStyle/>
        <a:p>
          <a:endParaRPr lang="fr-FR"/>
        </a:p>
      </dgm:t>
    </dgm:pt>
    <dgm:pt modelId="{9C370080-48E0-4B7C-894E-D55F1721438A}">
      <dgm:prSet phldrT="[Texte]" custT="1"/>
      <dgm:spPr>
        <a:solidFill>
          <a:schemeClr val="accent2"/>
        </a:solidFill>
        <a:ln>
          <a:solidFill>
            <a:srgbClr val="8EC044"/>
          </a:solidFill>
        </a:ln>
      </dgm:spPr>
      <dgm:t>
        <a:bodyPr/>
        <a:lstStyle/>
        <a:p>
          <a:pPr algn="just"/>
          <a:r>
            <a:rPr lang="fr-FR" sz="1200" b="0" i="0" dirty="0">
              <a:latin typeface="Roboto" panose="02000000000000000000" pitchFamily="2" charset="0"/>
              <a:ea typeface="Roboto" panose="02000000000000000000" pitchFamily="2" charset="0"/>
            </a:rPr>
            <a:t>Lancée en 2015, la </a:t>
          </a:r>
          <a:r>
            <a:rPr lang="fr-FR" sz="1200" b="1" i="0" dirty="0">
              <a:latin typeface="Roboto" panose="02000000000000000000" pitchFamily="2" charset="0"/>
              <a:ea typeface="Roboto" panose="02000000000000000000" pitchFamily="2" charset="0"/>
            </a:rPr>
            <a:t>Plateforme du </a:t>
          </a:r>
          <a:r>
            <a:rPr lang="fr-FR" sz="1200" b="1" i="0" dirty="0" err="1">
              <a:latin typeface="Roboto" panose="02000000000000000000" pitchFamily="2" charset="0"/>
              <a:ea typeface="Roboto" panose="02000000000000000000" pitchFamily="2" charset="0"/>
            </a:rPr>
            <a:t>CdE</a:t>
          </a:r>
          <a:r>
            <a:rPr lang="fr-FR" sz="1200" b="1" i="0" dirty="0">
              <a:latin typeface="Roboto" panose="02000000000000000000" pitchFamily="2" charset="0"/>
              <a:ea typeface="Roboto" panose="02000000000000000000" pitchFamily="2" charset="0"/>
            </a:rPr>
            <a:t> sur l’éthique, la transparence et l’intégrité dans l’éducation (ETINED)</a:t>
          </a:r>
          <a:r>
            <a:rPr lang="fr-FR" sz="1200" b="0" i="0" dirty="0">
              <a:latin typeface="Roboto" panose="02000000000000000000" pitchFamily="2" charset="0"/>
              <a:ea typeface="Roboto" panose="02000000000000000000" pitchFamily="2" charset="0"/>
            </a:rPr>
            <a:t> est un réseau de spécialistes nommés par les Etats membres du Conseil de l’Europe visant à promouvoir l’échange de bonnes pratiques dans les domaines de la transparence et de l’intégrité dans l’éducation.</a:t>
          </a:r>
        </a:p>
        <a:p>
          <a:pPr algn="just"/>
          <a:r>
            <a:rPr lang="fr-FR" sz="1200" b="0" i="0" dirty="0">
              <a:latin typeface="Roboto" panose="02000000000000000000" pitchFamily="2" charset="0"/>
              <a:ea typeface="Roboto" panose="02000000000000000000" pitchFamily="2" charset="0"/>
            </a:rPr>
            <a:t>Depuis 2019, la FEDE est invitée en tant qu’expert et participe régulièrement aux réunions de la plateforme ETINED afin de contribuer au développement d’une culture de la démocratie et de la participation.</a:t>
          </a:r>
          <a:endParaRPr lang="fr-FR" sz="1200" dirty="0">
            <a:latin typeface="Roboto" panose="02000000000000000000" pitchFamily="2" charset="0"/>
            <a:ea typeface="Roboto" panose="02000000000000000000" pitchFamily="2" charset="0"/>
          </a:endParaRPr>
        </a:p>
      </dgm:t>
    </dgm:pt>
    <dgm:pt modelId="{F8FD4031-FAFE-4E19-B63C-F5AAE201E34B}" type="parTrans" cxnId="{12075D09-B7A0-46AD-8F8F-744312D84AC1}">
      <dgm:prSet/>
      <dgm:spPr/>
      <dgm:t>
        <a:bodyPr/>
        <a:lstStyle/>
        <a:p>
          <a:endParaRPr lang="fr-FR"/>
        </a:p>
      </dgm:t>
    </dgm:pt>
    <dgm:pt modelId="{389B7D7A-AD43-4B35-8E4E-C93974F78233}" type="sibTrans" cxnId="{12075D09-B7A0-46AD-8F8F-744312D84AC1}">
      <dgm:prSet/>
      <dgm:spPr/>
      <dgm:t>
        <a:bodyPr/>
        <a:lstStyle/>
        <a:p>
          <a:endParaRPr lang="fr-FR"/>
        </a:p>
      </dgm:t>
    </dgm:pt>
    <dgm:pt modelId="{7EED6C84-AE69-4132-B400-1ECF3B995A88}">
      <dgm:prSet phldrT="[Texte]" custT="1"/>
      <dgm:spPr>
        <a:solidFill>
          <a:schemeClr val="accent2"/>
        </a:solidFill>
        <a:ln>
          <a:solidFill>
            <a:schemeClr val="accent2"/>
          </a:solidFill>
        </a:ln>
      </dgm:spPr>
      <dgm:t>
        <a:bodyPr/>
        <a:lstStyle/>
        <a:p>
          <a:r>
            <a:rPr lang="fr-FR" sz="1200" dirty="0">
              <a:latin typeface="Roboto" panose="02000000000000000000" pitchFamily="2" charset="0"/>
              <a:ea typeface="Roboto" panose="02000000000000000000" pitchFamily="2" charset="0"/>
            </a:rPr>
            <a:t>Créé en novembre 2020 par un Accord partiel signé par 17 Etats membres du </a:t>
          </a:r>
          <a:r>
            <a:rPr lang="fr-FR" sz="1200" dirty="0" err="1">
              <a:latin typeface="Roboto" panose="02000000000000000000" pitchFamily="2" charset="0"/>
              <a:ea typeface="Roboto" panose="02000000000000000000" pitchFamily="2" charset="0"/>
            </a:rPr>
            <a:t>CdE</a:t>
          </a:r>
          <a:r>
            <a:rPr lang="fr-FR" sz="1200" dirty="0">
              <a:latin typeface="Roboto" panose="02000000000000000000" pitchFamily="2" charset="0"/>
              <a:ea typeface="Roboto" panose="02000000000000000000" pitchFamily="2" charset="0"/>
            </a:rPr>
            <a:t>, </a:t>
          </a:r>
          <a:r>
            <a:rPr lang="fr-FR" sz="1200" b="1" dirty="0">
              <a:latin typeface="Roboto" panose="02000000000000000000" pitchFamily="2" charset="0"/>
              <a:ea typeface="Roboto" panose="02000000000000000000" pitchFamily="2" charset="0"/>
            </a:rPr>
            <a:t>l’Observatoire de l’enseignement de l’histoire en Europe (OHTE)</a:t>
          </a:r>
          <a:r>
            <a:rPr lang="fr-FR" sz="1200" dirty="0">
              <a:latin typeface="Roboto" panose="02000000000000000000" pitchFamily="2" charset="0"/>
              <a:ea typeface="Roboto" panose="02000000000000000000" pitchFamily="2" charset="0"/>
            </a:rPr>
            <a:t> vise à mobiliser les Etats sur l’importance de l’enseignement de l’histoire dans la construction de l’esprit critique et la lutte contre les fake news. </a:t>
          </a:r>
          <a:br>
            <a:rPr lang="fr-FR" sz="1200" dirty="0">
              <a:latin typeface="Roboto" panose="02000000000000000000" pitchFamily="2" charset="0"/>
              <a:ea typeface="Roboto" panose="02000000000000000000" pitchFamily="2" charset="0"/>
            </a:rPr>
          </a:br>
          <a:r>
            <a:rPr lang="fr-FR" sz="1200" dirty="0">
              <a:latin typeface="Roboto" panose="02000000000000000000" pitchFamily="2" charset="0"/>
              <a:ea typeface="Roboto" panose="02000000000000000000" pitchFamily="2" charset="0"/>
            </a:rPr>
            <a:t>La FEDE s’implique dans les activités de l’OHTE afin de fournir aux apprenants des outils (techniques, concrets ou  conceptuels) qui les aideront à exercer leur vigilance dans leur quête de savoirs et de compétences.</a:t>
          </a:r>
        </a:p>
      </dgm:t>
    </dgm:pt>
    <dgm:pt modelId="{7580CFD6-F7A3-44E6-AD0E-611E81EF739B}" type="parTrans" cxnId="{8B417DAB-A034-4102-BE34-53567B0F87C3}">
      <dgm:prSet/>
      <dgm:spPr/>
      <dgm:t>
        <a:bodyPr/>
        <a:lstStyle/>
        <a:p>
          <a:endParaRPr lang="fr-FR"/>
        </a:p>
      </dgm:t>
    </dgm:pt>
    <dgm:pt modelId="{6BFA70E1-E3F9-4802-B77A-02820BD16904}" type="sibTrans" cxnId="{8B417DAB-A034-4102-BE34-53567B0F87C3}">
      <dgm:prSet/>
      <dgm:spPr/>
      <dgm:t>
        <a:bodyPr/>
        <a:lstStyle/>
        <a:p>
          <a:endParaRPr lang="fr-FR"/>
        </a:p>
      </dgm:t>
    </dgm:pt>
    <dgm:pt modelId="{07B1CC69-B8BB-45D5-B86D-45A044AD6828}" type="pres">
      <dgm:prSet presAssocID="{46656C15-3BE7-4173-8481-4304FA2ADD09}" presName="Name0" presStyleCnt="0">
        <dgm:presLayoutVars>
          <dgm:chMax val="7"/>
          <dgm:chPref val="7"/>
          <dgm:dir/>
        </dgm:presLayoutVars>
      </dgm:prSet>
      <dgm:spPr/>
    </dgm:pt>
    <dgm:pt modelId="{A890D306-1120-4D17-9C68-BF39F5843899}" type="pres">
      <dgm:prSet presAssocID="{46656C15-3BE7-4173-8481-4304FA2ADD09}" presName="Name1" presStyleCnt="0"/>
      <dgm:spPr/>
    </dgm:pt>
    <dgm:pt modelId="{E7EB1EAC-7401-4F3E-BDCA-FE6CAE12AAD0}" type="pres">
      <dgm:prSet presAssocID="{46656C15-3BE7-4173-8481-4304FA2ADD09}" presName="cycle" presStyleCnt="0"/>
      <dgm:spPr/>
    </dgm:pt>
    <dgm:pt modelId="{454D6062-0617-4B00-A648-9A6620E0D3BE}" type="pres">
      <dgm:prSet presAssocID="{46656C15-3BE7-4173-8481-4304FA2ADD09}" presName="srcNode" presStyleLbl="node1" presStyleIdx="0" presStyleCnt="3"/>
      <dgm:spPr/>
    </dgm:pt>
    <dgm:pt modelId="{CD8AA0D7-536E-4EE6-AE0A-75ED26C3F443}" type="pres">
      <dgm:prSet presAssocID="{46656C15-3BE7-4173-8481-4304FA2ADD09}" presName="conn" presStyleLbl="parChTrans1D2" presStyleIdx="0" presStyleCnt="1"/>
      <dgm:spPr/>
    </dgm:pt>
    <dgm:pt modelId="{5357C4B7-E882-4786-9741-1ECF75CA5175}" type="pres">
      <dgm:prSet presAssocID="{46656C15-3BE7-4173-8481-4304FA2ADD09}" presName="extraNode" presStyleLbl="node1" presStyleIdx="0" presStyleCnt="3"/>
      <dgm:spPr/>
    </dgm:pt>
    <dgm:pt modelId="{E632E3E3-93B2-4CFF-94BF-39C754335ADA}" type="pres">
      <dgm:prSet presAssocID="{46656C15-3BE7-4173-8481-4304FA2ADD09}" presName="dstNode" presStyleLbl="node1" presStyleIdx="0" presStyleCnt="3"/>
      <dgm:spPr/>
    </dgm:pt>
    <dgm:pt modelId="{F7C7B55D-575D-471B-8BE3-F65E954169BB}" type="pres">
      <dgm:prSet presAssocID="{0E1BFCE1-82FA-483C-B449-D33E63C83088}" presName="text_1" presStyleLbl="node1" presStyleIdx="0" presStyleCnt="3">
        <dgm:presLayoutVars>
          <dgm:bulletEnabled val="1"/>
        </dgm:presLayoutVars>
      </dgm:prSet>
      <dgm:spPr/>
    </dgm:pt>
    <dgm:pt modelId="{E70E890E-5CBB-48BF-BCD0-AEA7521F4007}" type="pres">
      <dgm:prSet presAssocID="{0E1BFCE1-82FA-483C-B449-D33E63C83088}" presName="accent_1" presStyleCnt="0"/>
      <dgm:spPr/>
    </dgm:pt>
    <dgm:pt modelId="{C063EB39-D1A8-4220-B1E8-90FD4640B25F}" type="pres">
      <dgm:prSet presAssocID="{0E1BFCE1-82FA-483C-B449-D33E63C83088}" presName="accentRepeatNode" presStyleLbl="solidFgAcc1" presStyleIdx="0" presStyleCnt="3"/>
      <dgm:spPr>
        <a:ln>
          <a:solidFill>
            <a:srgbClr val="8EC044"/>
          </a:solidFill>
        </a:ln>
      </dgm:spPr>
    </dgm:pt>
    <dgm:pt modelId="{1FFCDD14-2F28-4885-90C1-8E80C7187B91}" type="pres">
      <dgm:prSet presAssocID="{9C370080-48E0-4B7C-894E-D55F1721438A}" presName="text_2" presStyleLbl="node1" presStyleIdx="1" presStyleCnt="3" custScaleY="119250" custLinFactNeighborX="50" custLinFactNeighborY="1639">
        <dgm:presLayoutVars>
          <dgm:bulletEnabled val="1"/>
        </dgm:presLayoutVars>
      </dgm:prSet>
      <dgm:spPr/>
    </dgm:pt>
    <dgm:pt modelId="{65FE0E2C-CD23-4197-8708-82F2E58A3B2E}" type="pres">
      <dgm:prSet presAssocID="{9C370080-48E0-4B7C-894E-D55F1721438A}" presName="accent_2" presStyleCnt="0"/>
      <dgm:spPr/>
    </dgm:pt>
    <dgm:pt modelId="{BB8F25EE-3516-4E6A-BB36-CADC8A6860F0}" type="pres">
      <dgm:prSet presAssocID="{9C370080-48E0-4B7C-894E-D55F1721438A}" presName="accentRepeatNode" presStyleLbl="solidFgAcc1" presStyleIdx="1" presStyleCnt="3"/>
      <dgm:spPr>
        <a:ln>
          <a:solidFill>
            <a:srgbClr val="8EC044"/>
          </a:solidFill>
        </a:ln>
      </dgm:spPr>
    </dgm:pt>
    <dgm:pt modelId="{28507C97-A332-46E7-BEA9-E95506800666}" type="pres">
      <dgm:prSet presAssocID="{7EED6C84-AE69-4132-B400-1ECF3B995A88}" presName="text_3" presStyleLbl="node1" presStyleIdx="2" presStyleCnt="3">
        <dgm:presLayoutVars>
          <dgm:bulletEnabled val="1"/>
        </dgm:presLayoutVars>
      </dgm:prSet>
      <dgm:spPr/>
    </dgm:pt>
    <dgm:pt modelId="{A12C1E4F-03A9-4CC5-847A-A30A7686892C}" type="pres">
      <dgm:prSet presAssocID="{7EED6C84-AE69-4132-B400-1ECF3B995A88}" presName="accent_3" presStyleCnt="0"/>
      <dgm:spPr/>
    </dgm:pt>
    <dgm:pt modelId="{43A575BB-4A4E-49F7-B159-E80F2A59D1CF}" type="pres">
      <dgm:prSet presAssocID="{7EED6C84-AE69-4132-B400-1ECF3B995A88}" presName="accentRepeatNode" presStyleLbl="solidFgAcc1" presStyleIdx="2" presStyleCnt="3"/>
      <dgm:spPr>
        <a:ln>
          <a:solidFill>
            <a:srgbClr val="8EC044"/>
          </a:solidFill>
        </a:ln>
      </dgm:spPr>
    </dgm:pt>
  </dgm:ptLst>
  <dgm:cxnLst>
    <dgm:cxn modelId="{12075D09-B7A0-46AD-8F8F-744312D84AC1}" srcId="{46656C15-3BE7-4173-8481-4304FA2ADD09}" destId="{9C370080-48E0-4B7C-894E-D55F1721438A}" srcOrd="1" destOrd="0" parTransId="{F8FD4031-FAFE-4E19-B63C-F5AAE201E34B}" sibTransId="{389B7D7A-AD43-4B35-8E4E-C93974F78233}"/>
    <dgm:cxn modelId="{4B32A471-17CD-4DA5-8806-E4844A815171}" srcId="{46656C15-3BE7-4173-8481-4304FA2ADD09}" destId="{0E1BFCE1-82FA-483C-B449-D33E63C83088}" srcOrd="0" destOrd="0" parTransId="{689CFB2F-C9F2-47E2-8A9B-4CAD9D8C1DE3}" sibTransId="{D74F60D2-CE36-456E-8775-3129E6F388DE}"/>
    <dgm:cxn modelId="{837B7752-8DF1-4CFD-AD84-CD14B9DC0E19}" type="presOf" srcId="{D74F60D2-CE36-456E-8775-3129E6F388DE}" destId="{CD8AA0D7-536E-4EE6-AE0A-75ED26C3F443}" srcOrd="0" destOrd="0" presId="urn:microsoft.com/office/officeart/2008/layout/VerticalCurvedList"/>
    <dgm:cxn modelId="{6CAEC48B-86BC-4A3A-A657-0298391B7927}" type="presOf" srcId="{9C370080-48E0-4B7C-894E-D55F1721438A}" destId="{1FFCDD14-2F28-4885-90C1-8E80C7187B91}" srcOrd="0" destOrd="0" presId="urn:microsoft.com/office/officeart/2008/layout/VerticalCurvedList"/>
    <dgm:cxn modelId="{C80E38A1-CA5C-46A3-AC43-A9EB6C5C515C}" type="presOf" srcId="{0E1BFCE1-82FA-483C-B449-D33E63C83088}" destId="{F7C7B55D-575D-471B-8BE3-F65E954169BB}" srcOrd="0" destOrd="0" presId="urn:microsoft.com/office/officeart/2008/layout/VerticalCurvedList"/>
    <dgm:cxn modelId="{8B417DAB-A034-4102-BE34-53567B0F87C3}" srcId="{46656C15-3BE7-4173-8481-4304FA2ADD09}" destId="{7EED6C84-AE69-4132-B400-1ECF3B995A88}" srcOrd="2" destOrd="0" parTransId="{7580CFD6-F7A3-44E6-AD0E-611E81EF739B}" sibTransId="{6BFA70E1-E3F9-4802-B77A-02820BD16904}"/>
    <dgm:cxn modelId="{8EFDB0C4-3EA0-4504-B1FC-61255EC4DAED}" type="presOf" srcId="{7EED6C84-AE69-4132-B400-1ECF3B995A88}" destId="{28507C97-A332-46E7-BEA9-E95506800666}" srcOrd="0" destOrd="0" presId="urn:microsoft.com/office/officeart/2008/layout/VerticalCurvedList"/>
    <dgm:cxn modelId="{3726EBF0-431A-48AF-B92C-AA929E334823}" type="presOf" srcId="{46656C15-3BE7-4173-8481-4304FA2ADD09}" destId="{07B1CC69-B8BB-45D5-B86D-45A044AD6828}" srcOrd="0" destOrd="0" presId="urn:microsoft.com/office/officeart/2008/layout/VerticalCurvedList"/>
    <dgm:cxn modelId="{6F4B1E72-6D11-425E-BF25-9EE722992258}" type="presParOf" srcId="{07B1CC69-B8BB-45D5-B86D-45A044AD6828}" destId="{A890D306-1120-4D17-9C68-BF39F5843899}" srcOrd="0" destOrd="0" presId="urn:microsoft.com/office/officeart/2008/layout/VerticalCurvedList"/>
    <dgm:cxn modelId="{4D536697-1362-4AF1-A5DB-C86F50F2A6B3}" type="presParOf" srcId="{A890D306-1120-4D17-9C68-BF39F5843899}" destId="{E7EB1EAC-7401-4F3E-BDCA-FE6CAE12AAD0}" srcOrd="0" destOrd="0" presId="urn:microsoft.com/office/officeart/2008/layout/VerticalCurvedList"/>
    <dgm:cxn modelId="{25B0570B-63F8-4CDF-B46E-2D236483D909}" type="presParOf" srcId="{E7EB1EAC-7401-4F3E-BDCA-FE6CAE12AAD0}" destId="{454D6062-0617-4B00-A648-9A6620E0D3BE}" srcOrd="0" destOrd="0" presId="urn:microsoft.com/office/officeart/2008/layout/VerticalCurvedList"/>
    <dgm:cxn modelId="{987FE77D-9556-405C-A65B-D265F5E6CD1C}" type="presParOf" srcId="{E7EB1EAC-7401-4F3E-BDCA-FE6CAE12AAD0}" destId="{CD8AA0D7-536E-4EE6-AE0A-75ED26C3F443}" srcOrd="1" destOrd="0" presId="urn:microsoft.com/office/officeart/2008/layout/VerticalCurvedList"/>
    <dgm:cxn modelId="{C22DF5DF-D14B-4F86-A546-1F2EA46282C1}" type="presParOf" srcId="{E7EB1EAC-7401-4F3E-BDCA-FE6CAE12AAD0}" destId="{5357C4B7-E882-4786-9741-1ECF75CA5175}" srcOrd="2" destOrd="0" presId="urn:microsoft.com/office/officeart/2008/layout/VerticalCurvedList"/>
    <dgm:cxn modelId="{959BB0A7-E0C1-4D1F-9EAA-5C88A19BF5F3}" type="presParOf" srcId="{E7EB1EAC-7401-4F3E-BDCA-FE6CAE12AAD0}" destId="{E632E3E3-93B2-4CFF-94BF-39C754335ADA}" srcOrd="3" destOrd="0" presId="urn:microsoft.com/office/officeart/2008/layout/VerticalCurvedList"/>
    <dgm:cxn modelId="{802AC8EC-B3D4-42C7-92EA-7C1CD60D979B}" type="presParOf" srcId="{A890D306-1120-4D17-9C68-BF39F5843899}" destId="{F7C7B55D-575D-471B-8BE3-F65E954169BB}" srcOrd="1" destOrd="0" presId="urn:microsoft.com/office/officeart/2008/layout/VerticalCurvedList"/>
    <dgm:cxn modelId="{31BAD9C2-B1DA-48A0-A4A6-9724FD45A4A6}" type="presParOf" srcId="{A890D306-1120-4D17-9C68-BF39F5843899}" destId="{E70E890E-5CBB-48BF-BCD0-AEA7521F4007}" srcOrd="2" destOrd="0" presId="urn:microsoft.com/office/officeart/2008/layout/VerticalCurvedList"/>
    <dgm:cxn modelId="{BD5A4B79-3844-4938-B714-26DDFB1E4CD3}" type="presParOf" srcId="{E70E890E-5CBB-48BF-BCD0-AEA7521F4007}" destId="{C063EB39-D1A8-4220-B1E8-90FD4640B25F}" srcOrd="0" destOrd="0" presId="urn:microsoft.com/office/officeart/2008/layout/VerticalCurvedList"/>
    <dgm:cxn modelId="{1C47A49E-E975-4BA8-9C12-ECDB5A2F44B0}" type="presParOf" srcId="{A890D306-1120-4D17-9C68-BF39F5843899}" destId="{1FFCDD14-2F28-4885-90C1-8E80C7187B91}" srcOrd="3" destOrd="0" presId="urn:microsoft.com/office/officeart/2008/layout/VerticalCurvedList"/>
    <dgm:cxn modelId="{7B7019EB-1855-459C-BCBA-1B4A5D4F271D}" type="presParOf" srcId="{A890D306-1120-4D17-9C68-BF39F5843899}" destId="{65FE0E2C-CD23-4197-8708-82F2E58A3B2E}" srcOrd="4" destOrd="0" presId="urn:microsoft.com/office/officeart/2008/layout/VerticalCurvedList"/>
    <dgm:cxn modelId="{D71A789D-1681-4D21-BD95-FAEB4F43EE0A}" type="presParOf" srcId="{65FE0E2C-CD23-4197-8708-82F2E58A3B2E}" destId="{BB8F25EE-3516-4E6A-BB36-CADC8A6860F0}" srcOrd="0" destOrd="0" presId="urn:microsoft.com/office/officeart/2008/layout/VerticalCurvedList"/>
    <dgm:cxn modelId="{E38DF2FD-5FF0-4F82-88B2-BAEDAFBA316A}" type="presParOf" srcId="{A890D306-1120-4D17-9C68-BF39F5843899}" destId="{28507C97-A332-46E7-BEA9-E95506800666}" srcOrd="5" destOrd="0" presId="urn:microsoft.com/office/officeart/2008/layout/VerticalCurvedList"/>
    <dgm:cxn modelId="{A63297D3-DADE-471A-8E1B-6B14A0A05CDE}" type="presParOf" srcId="{A890D306-1120-4D17-9C68-BF39F5843899}" destId="{A12C1E4F-03A9-4CC5-847A-A30A7686892C}" srcOrd="6" destOrd="0" presId="urn:microsoft.com/office/officeart/2008/layout/VerticalCurvedList"/>
    <dgm:cxn modelId="{2E4B5210-C3C5-4C6E-8F70-422065C6D6D3}" type="presParOf" srcId="{A12C1E4F-03A9-4CC5-847A-A30A7686892C}" destId="{43A575BB-4A4E-49F7-B159-E80F2A59D1C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C03544-2BE4-4D81-BFD9-4966C83105F7}"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fr-FR"/>
        </a:p>
      </dgm:t>
    </dgm:pt>
    <dgm:pt modelId="{05ADDD47-5F6E-4236-B43F-C50F407FC7F4}">
      <dgm:prSet phldrT="[Texte]" custT="1"/>
      <dgm:spPr>
        <a:solidFill>
          <a:srgbClr val="31358C"/>
        </a:solidFill>
        <a:ln>
          <a:solidFill>
            <a:srgbClr val="31358C"/>
          </a:solidFill>
        </a:ln>
      </dgm:spPr>
      <dgm:t>
        <a:bodyPr/>
        <a:lstStyle/>
        <a:p>
          <a:r>
            <a:rPr lang="fr-FR" sz="1200" dirty="0">
              <a:latin typeface="Roboto" panose="02000000000000000000" pitchFamily="2" charset="0"/>
              <a:ea typeface="Roboto" panose="02000000000000000000" pitchFamily="2" charset="0"/>
              <a:cs typeface="Times New Roman" panose="02020603050405020304" pitchFamily="18" charset="0"/>
            </a:rPr>
            <a:t>La Fede, </a:t>
          </a:r>
          <a:br>
            <a:rPr lang="fr-FR" sz="1200" dirty="0">
              <a:latin typeface="Roboto" panose="02000000000000000000" pitchFamily="2" charset="0"/>
              <a:ea typeface="Roboto" panose="02000000000000000000" pitchFamily="2" charset="0"/>
              <a:cs typeface="Times New Roman" panose="02020603050405020304" pitchFamily="18" charset="0"/>
            </a:rPr>
          </a:br>
          <a:r>
            <a:rPr lang="fr-FR" sz="1200" dirty="0">
              <a:latin typeface="Roboto" panose="02000000000000000000" pitchFamily="2" charset="0"/>
              <a:ea typeface="Roboto" panose="02000000000000000000" pitchFamily="2" charset="0"/>
              <a:cs typeface="Times New Roman" panose="02020603050405020304" pitchFamily="18" charset="0"/>
            </a:rPr>
            <a:t>un réseau qui favorise </a:t>
          </a:r>
          <a:br>
            <a:rPr lang="fr-FR" sz="1200" dirty="0">
              <a:latin typeface="Roboto" panose="02000000000000000000" pitchFamily="2" charset="0"/>
              <a:ea typeface="Roboto" panose="02000000000000000000" pitchFamily="2" charset="0"/>
              <a:cs typeface="Times New Roman" panose="02020603050405020304" pitchFamily="18" charset="0"/>
            </a:rPr>
          </a:br>
          <a:r>
            <a:rPr lang="fr-FR" sz="1200" dirty="0">
              <a:latin typeface="Roboto" panose="02000000000000000000" pitchFamily="2" charset="0"/>
              <a:ea typeface="Roboto" panose="02000000000000000000" pitchFamily="2" charset="0"/>
              <a:cs typeface="Times New Roman" panose="02020603050405020304" pitchFamily="18" charset="0"/>
            </a:rPr>
            <a:t>la </a:t>
          </a:r>
          <a:r>
            <a:rPr lang="fr-FR" sz="1200" b="1" dirty="0">
              <a:latin typeface="Roboto" panose="02000000000000000000" pitchFamily="2" charset="0"/>
              <a:ea typeface="Roboto" panose="02000000000000000000" pitchFamily="2" charset="0"/>
              <a:cs typeface="Times New Roman" panose="02020603050405020304" pitchFamily="18" charset="0"/>
            </a:rPr>
            <a:t>collaboration entre </a:t>
          </a:r>
        </a:p>
        <a:p>
          <a:r>
            <a:rPr lang="fr-FR" sz="1200" b="1" dirty="0">
              <a:latin typeface="Roboto" panose="02000000000000000000" pitchFamily="2" charset="0"/>
              <a:ea typeface="Roboto" panose="02000000000000000000" pitchFamily="2" charset="0"/>
              <a:cs typeface="Times New Roman" panose="02020603050405020304" pitchFamily="18" charset="0"/>
            </a:rPr>
            <a:t>les établissements du monde entier </a:t>
          </a:r>
          <a:endParaRPr lang="fr-FR" sz="1200" b="1" dirty="0">
            <a:latin typeface="Roboto" panose="02000000000000000000" pitchFamily="2" charset="0"/>
            <a:ea typeface="Roboto" panose="02000000000000000000" pitchFamily="2" charset="0"/>
          </a:endParaRPr>
        </a:p>
      </dgm:t>
    </dgm:pt>
    <dgm:pt modelId="{020B956F-6CE7-435C-84F2-CAFC8DFF2B75}" type="parTrans" cxnId="{970A487C-81AF-4935-97E3-66E4F905713E}">
      <dgm:prSet/>
      <dgm:spPr/>
      <dgm:t>
        <a:bodyPr/>
        <a:lstStyle/>
        <a:p>
          <a:endParaRPr lang="fr-FR" sz="1200">
            <a:latin typeface="Roboto" panose="02000000000000000000" pitchFamily="2" charset="0"/>
            <a:ea typeface="Roboto" panose="02000000000000000000" pitchFamily="2" charset="0"/>
          </a:endParaRPr>
        </a:p>
      </dgm:t>
    </dgm:pt>
    <dgm:pt modelId="{DC8C509E-6711-4958-B151-C2F243CB1414}" type="sibTrans" cxnId="{970A487C-81AF-4935-97E3-66E4F905713E}">
      <dgm:prSet/>
      <dgm:spPr/>
      <dgm:t>
        <a:bodyPr/>
        <a:lstStyle/>
        <a:p>
          <a:endParaRPr lang="fr-FR" sz="1200">
            <a:latin typeface="Roboto" panose="02000000000000000000" pitchFamily="2" charset="0"/>
            <a:ea typeface="Roboto" panose="02000000000000000000" pitchFamily="2" charset="0"/>
          </a:endParaRPr>
        </a:p>
      </dgm:t>
    </dgm:pt>
    <dgm:pt modelId="{65EA7681-553E-4EA7-9EA1-5E7C55F59EAD}">
      <dgm:prSet phldrT="[Texte]" custT="1"/>
      <dgm:spPr>
        <a:solidFill>
          <a:srgbClr val="31358C"/>
        </a:solidFill>
        <a:ln>
          <a:solidFill>
            <a:srgbClr val="31358C"/>
          </a:solidFill>
        </a:ln>
      </dgm:spPr>
      <dgm:t>
        <a:bodyPr/>
        <a:lstStyle/>
        <a:p>
          <a:r>
            <a:rPr lang="fr-FR" sz="1200" dirty="0">
              <a:effectLst/>
              <a:latin typeface="Roboto" panose="02000000000000000000" pitchFamily="2" charset="0"/>
              <a:ea typeface="Roboto" panose="02000000000000000000" pitchFamily="2" charset="0"/>
              <a:cs typeface="Times New Roman" panose="02020603050405020304" pitchFamily="18" charset="0"/>
            </a:rPr>
            <a:t>Donne l’accès à un </a:t>
          </a:r>
          <a:r>
            <a:rPr lang="fr-FR" sz="1200" b="1" dirty="0">
              <a:effectLst/>
              <a:latin typeface="Roboto" panose="02000000000000000000" pitchFamily="2" charset="0"/>
              <a:ea typeface="Roboto" panose="02000000000000000000" pitchFamily="2" charset="0"/>
              <a:cs typeface="Times New Roman" panose="02020603050405020304" pitchFamily="18" charset="0"/>
            </a:rPr>
            <a:t>réseau international de plus de </a:t>
          </a:r>
          <a:br>
            <a:rPr lang="fr-FR" sz="1200" b="1" dirty="0">
              <a:effectLst/>
              <a:latin typeface="Roboto" panose="02000000000000000000" pitchFamily="2" charset="0"/>
              <a:ea typeface="Roboto" panose="02000000000000000000" pitchFamily="2" charset="0"/>
              <a:cs typeface="Times New Roman" panose="02020603050405020304" pitchFamily="18" charset="0"/>
            </a:rPr>
          </a:br>
          <a:r>
            <a:rPr lang="fr-FR" sz="1200" b="1" dirty="0">
              <a:latin typeface="Roboto" panose="02000000000000000000" pitchFamily="2" charset="0"/>
              <a:ea typeface="Roboto" panose="02000000000000000000" pitchFamily="2" charset="0"/>
              <a:cs typeface="Times New Roman" panose="02020603050405020304" pitchFamily="18" charset="0"/>
            </a:rPr>
            <a:t>300 000 personnes</a:t>
          </a:r>
          <a:endParaRPr lang="fr-FR" sz="1200" b="1" dirty="0">
            <a:latin typeface="Roboto" panose="02000000000000000000" pitchFamily="2" charset="0"/>
            <a:ea typeface="Roboto" panose="02000000000000000000" pitchFamily="2" charset="0"/>
          </a:endParaRPr>
        </a:p>
      </dgm:t>
    </dgm:pt>
    <dgm:pt modelId="{FFCB63CB-4192-46A0-9A9C-E337D407ADF6}" type="parTrans" cxnId="{FF987D7E-C730-46F5-9B8B-94450D9C725D}">
      <dgm:prSet/>
      <dgm:spPr/>
      <dgm:t>
        <a:bodyPr/>
        <a:lstStyle/>
        <a:p>
          <a:endParaRPr lang="fr-FR" sz="1200">
            <a:latin typeface="Roboto" panose="02000000000000000000" pitchFamily="2" charset="0"/>
            <a:ea typeface="Roboto" panose="02000000000000000000" pitchFamily="2" charset="0"/>
          </a:endParaRPr>
        </a:p>
      </dgm:t>
    </dgm:pt>
    <dgm:pt modelId="{79E60570-586F-4B02-BC4D-AA5E79DB51F3}" type="sibTrans" cxnId="{FF987D7E-C730-46F5-9B8B-94450D9C725D}">
      <dgm:prSet/>
      <dgm:spPr>
        <a:solidFill>
          <a:srgbClr val="999CDB"/>
        </a:solidFill>
        <a:ln>
          <a:solidFill>
            <a:srgbClr val="31358C"/>
          </a:solidFill>
        </a:ln>
      </dgm:spPr>
      <dgm:t>
        <a:bodyPr/>
        <a:lstStyle/>
        <a:p>
          <a:endParaRPr lang="fr-FR" sz="1200">
            <a:latin typeface="Roboto" panose="02000000000000000000" pitchFamily="2" charset="0"/>
            <a:ea typeface="Roboto" panose="02000000000000000000" pitchFamily="2" charset="0"/>
          </a:endParaRPr>
        </a:p>
      </dgm:t>
    </dgm:pt>
    <dgm:pt modelId="{6616B986-0511-4DBF-9B42-3B13C43CDD7D}">
      <dgm:prSet phldrT="[Texte]" custT="1"/>
      <dgm:spPr>
        <a:solidFill>
          <a:srgbClr val="31358C"/>
        </a:solidFill>
        <a:ln>
          <a:solidFill>
            <a:srgbClr val="31358C"/>
          </a:solidFill>
        </a:ln>
      </dgm:spPr>
      <dgm:t>
        <a:bodyPr/>
        <a:lstStyle/>
        <a:p>
          <a:r>
            <a:rPr lang="fr-FR" sz="1200" dirty="0">
              <a:latin typeface="Roboto" panose="02000000000000000000" pitchFamily="2" charset="0"/>
              <a:ea typeface="Roboto" panose="02000000000000000000" pitchFamily="2" charset="0"/>
              <a:cs typeface="Times New Roman" panose="02020603050405020304" pitchFamily="18" charset="0"/>
            </a:rPr>
            <a:t>Met à disposition des solides </a:t>
          </a:r>
          <a:r>
            <a:rPr lang="fr-FR" sz="1200" b="1" dirty="0">
              <a:latin typeface="Roboto" panose="02000000000000000000" pitchFamily="2" charset="0"/>
              <a:ea typeface="Roboto" panose="02000000000000000000" pitchFamily="2" charset="0"/>
              <a:cs typeface="Times New Roman" panose="02020603050405020304" pitchFamily="18" charset="0"/>
            </a:rPr>
            <a:t>outils pédagogiques</a:t>
          </a:r>
          <a:endParaRPr lang="fr-FR" sz="1200" b="1" dirty="0">
            <a:latin typeface="Roboto" panose="02000000000000000000" pitchFamily="2" charset="0"/>
            <a:ea typeface="Roboto" panose="02000000000000000000" pitchFamily="2" charset="0"/>
          </a:endParaRPr>
        </a:p>
      </dgm:t>
    </dgm:pt>
    <dgm:pt modelId="{01183957-6F6D-40BC-B484-1FDAFE00AA20}" type="parTrans" cxnId="{53AF7B6D-2EA7-48E4-AF81-01F6618A8FB6}">
      <dgm:prSet/>
      <dgm:spPr/>
      <dgm:t>
        <a:bodyPr/>
        <a:lstStyle/>
        <a:p>
          <a:endParaRPr lang="fr-FR" sz="1200">
            <a:latin typeface="Roboto" panose="02000000000000000000" pitchFamily="2" charset="0"/>
            <a:ea typeface="Roboto" panose="02000000000000000000" pitchFamily="2" charset="0"/>
          </a:endParaRPr>
        </a:p>
      </dgm:t>
    </dgm:pt>
    <dgm:pt modelId="{1E2B1CEF-94FA-4378-9F79-BF6723E5A376}" type="sibTrans" cxnId="{53AF7B6D-2EA7-48E4-AF81-01F6618A8FB6}">
      <dgm:prSet/>
      <dgm:spPr>
        <a:solidFill>
          <a:srgbClr val="999CDB"/>
        </a:solidFill>
      </dgm:spPr>
      <dgm:t>
        <a:bodyPr/>
        <a:lstStyle/>
        <a:p>
          <a:endParaRPr lang="fr-FR" sz="1200">
            <a:latin typeface="Roboto" panose="02000000000000000000" pitchFamily="2" charset="0"/>
            <a:ea typeface="Roboto" panose="02000000000000000000" pitchFamily="2" charset="0"/>
          </a:endParaRPr>
        </a:p>
      </dgm:t>
    </dgm:pt>
    <dgm:pt modelId="{0A15B9EB-C924-400B-90A2-AAC0F2B5F405}">
      <dgm:prSet phldrT="[Texte]" custT="1"/>
      <dgm:spPr>
        <a:solidFill>
          <a:srgbClr val="31358C"/>
        </a:solidFill>
        <a:ln>
          <a:solidFill>
            <a:srgbClr val="31358C"/>
          </a:solidFill>
        </a:ln>
      </dgm:spPr>
      <dgm:t>
        <a:bodyPr/>
        <a:lstStyle/>
        <a:p>
          <a:r>
            <a:rPr lang="fr-FR" sz="1200" dirty="0">
              <a:latin typeface="Roboto" panose="02000000000000000000" pitchFamily="2" charset="0"/>
              <a:ea typeface="Roboto" panose="02000000000000000000" pitchFamily="2" charset="0"/>
              <a:cs typeface="Times New Roman" panose="02020603050405020304" pitchFamily="18" charset="0"/>
            </a:rPr>
            <a:t>La Fede </a:t>
          </a:r>
          <a:r>
            <a:rPr lang="fr-FR" sz="1200" dirty="0">
              <a:latin typeface="Roboto" panose="02000000000000000000" pitchFamily="2" charset="0"/>
              <a:ea typeface="Roboto" panose="02000000000000000000" pitchFamily="2" charset="0"/>
            </a:rPr>
            <a:t>encourage la mobilité professionnelle internationale grâce à son programme </a:t>
          </a:r>
          <a:r>
            <a:rPr lang="fr-FR" sz="1200" b="1" dirty="0">
              <a:latin typeface="Roboto" panose="02000000000000000000" pitchFamily="2" charset="0"/>
              <a:ea typeface="Roboto" panose="02000000000000000000" pitchFamily="2" charset="0"/>
            </a:rPr>
            <a:t>PEPS</a:t>
          </a:r>
        </a:p>
      </dgm:t>
    </dgm:pt>
    <dgm:pt modelId="{7479428C-9620-4FB7-8F25-751C807319BB}" type="parTrans" cxnId="{F9FEED6D-BA34-4E39-8634-F7F81CA0F950}">
      <dgm:prSet/>
      <dgm:spPr/>
      <dgm:t>
        <a:bodyPr/>
        <a:lstStyle/>
        <a:p>
          <a:endParaRPr lang="fr-FR" sz="1200">
            <a:latin typeface="Roboto" panose="02000000000000000000" pitchFamily="2" charset="0"/>
            <a:ea typeface="Roboto" panose="02000000000000000000" pitchFamily="2" charset="0"/>
          </a:endParaRPr>
        </a:p>
      </dgm:t>
    </dgm:pt>
    <dgm:pt modelId="{7125DAF3-C380-47DB-9AD2-76DE87EFCBC7}" type="sibTrans" cxnId="{F9FEED6D-BA34-4E39-8634-F7F81CA0F950}">
      <dgm:prSet/>
      <dgm:spPr>
        <a:solidFill>
          <a:srgbClr val="999CDB"/>
        </a:solidFill>
      </dgm:spPr>
      <dgm:t>
        <a:bodyPr/>
        <a:lstStyle/>
        <a:p>
          <a:endParaRPr lang="fr-FR" sz="1200">
            <a:latin typeface="Roboto" panose="02000000000000000000" pitchFamily="2" charset="0"/>
            <a:ea typeface="Roboto" panose="02000000000000000000" pitchFamily="2" charset="0"/>
          </a:endParaRPr>
        </a:p>
      </dgm:t>
    </dgm:pt>
    <dgm:pt modelId="{D52B7EBD-3F30-4A9F-B281-637AF0A66394}">
      <dgm:prSet phldrT="[Texte]"/>
      <dgm:spPr/>
      <dgm:t>
        <a:bodyPr/>
        <a:lstStyle/>
        <a:p>
          <a:endParaRPr lang="fr-FR" sz="1200" dirty="0">
            <a:latin typeface="Roboto" panose="02000000000000000000" pitchFamily="2" charset="0"/>
            <a:ea typeface="Roboto" panose="02000000000000000000" pitchFamily="2" charset="0"/>
          </a:endParaRPr>
        </a:p>
      </dgm:t>
    </dgm:pt>
    <dgm:pt modelId="{8B6356D9-62F0-4539-B0E1-35B74354F3AC}" type="parTrans" cxnId="{441847E4-E53B-40CB-A5AF-425D1B0455B5}">
      <dgm:prSet/>
      <dgm:spPr/>
      <dgm:t>
        <a:bodyPr/>
        <a:lstStyle/>
        <a:p>
          <a:endParaRPr lang="fr-FR" sz="1200">
            <a:latin typeface="Roboto" panose="02000000000000000000" pitchFamily="2" charset="0"/>
            <a:ea typeface="Roboto" panose="02000000000000000000" pitchFamily="2" charset="0"/>
          </a:endParaRPr>
        </a:p>
      </dgm:t>
    </dgm:pt>
    <dgm:pt modelId="{5A698D5F-720F-4405-93A6-770E006601D4}" type="sibTrans" cxnId="{441847E4-E53B-40CB-A5AF-425D1B0455B5}">
      <dgm:prSet/>
      <dgm:spPr/>
      <dgm:t>
        <a:bodyPr/>
        <a:lstStyle/>
        <a:p>
          <a:endParaRPr lang="fr-FR" sz="1200">
            <a:latin typeface="Roboto" panose="02000000000000000000" pitchFamily="2" charset="0"/>
            <a:ea typeface="Roboto" panose="02000000000000000000" pitchFamily="2" charset="0"/>
          </a:endParaRPr>
        </a:p>
      </dgm:t>
    </dgm:pt>
    <dgm:pt modelId="{2823FA05-9B01-49C6-8AE0-D3A5B4DFC9AD}">
      <dgm:prSet phldrT="[Texte]" custT="1"/>
      <dgm:spPr>
        <a:solidFill>
          <a:srgbClr val="31358C"/>
        </a:solidFill>
        <a:ln>
          <a:solidFill>
            <a:srgbClr val="31358C"/>
          </a:solidFill>
        </a:ln>
      </dgm:spPr>
      <dgm:t>
        <a:bodyPr/>
        <a:lstStyle/>
        <a:p>
          <a:r>
            <a:rPr lang="fr-FR" sz="1200" dirty="0">
              <a:latin typeface="Roboto" panose="02000000000000000000" pitchFamily="2" charset="0"/>
              <a:ea typeface="Roboto" panose="02000000000000000000" pitchFamily="2" charset="0"/>
              <a:cs typeface="Times New Roman" panose="02020603050405020304" pitchFamily="18" charset="0"/>
            </a:rPr>
            <a:t>Plus de </a:t>
          </a:r>
          <a:br>
            <a:rPr lang="fr-FR" sz="1200" dirty="0">
              <a:latin typeface="Roboto" panose="02000000000000000000" pitchFamily="2" charset="0"/>
              <a:ea typeface="Roboto" panose="02000000000000000000" pitchFamily="2" charset="0"/>
              <a:cs typeface="Times New Roman" panose="02020603050405020304" pitchFamily="18" charset="0"/>
            </a:rPr>
          </a:br>
          <a:r>
            <a:rPr lang="fr-FR" sz="1200" b="1" dirty="0">
              <a:latin typeface="Roboto" panose="02000000000000000000" pitchFamily="2" charset="0"/>
              <a:ea typeface="Roboto" panose="02000000000000000000" pitchFamily="2" charset="0"/>
              <a:cs typeface="Times New Roman" panose="02020603050405020304" pitchFamily="18" charset="0"/>
            </a:rPr>
            <a:t>250 000 </a:t>
          </a:r>
          <a:r>
            <a:rPr lang="fr-FR" sz="1200" b="1" dirty="0" err="1">
              <a:latin typeface="Roboto" panose="02000000000000000000" pitchFamily="2" charset="0"/>
              <a:ea typeface="Roboto" panose="02000000000000000000" pitchFamily="2" charset="0"/>
              <a:cs typeface="Times New Roman" panose="02020603050405020304" pitchFamily="18" charset="0"/>
            </a:rPr>
            <a:t>alumni</a:t>
          </a:r>
          <a:r>
            <a:rPr lang="fr-FR" sz="1200" b="1" dirty="0">
              <a:latin typeface="Roboto" panose="02000000000000000000" pitchFamily="2" charset="0"/>
              <a:ea typeface="Roboto" panose="02000000000000000000" pitchFamily="2" charset="0"/>
              <a:cs typeface="Times New Roman" panose="02020603050405020304" pitchFamily="18" charset="0"/>
            </a:rPr>
            <a:t> </a:t>
          </a:r>
          <a:endParaRPr lang="fr-FR" sz="1200" b="1" dirty="0">
            <a:latin typeface="Roboto" panose="02000000000000000000" pitchFamily="2" charset="0"/>
            <a:ea typeface="Roboto" panose="02000000000000000000" pitchFamily="2" charset="0"/>
          </a:endParaRPr>
        </a:p>
      </dgm:t>
    </dgm:pt>
    <dgm:pt modelId="{8D10AC0F-6E37-4262-AD7F-F03E3B8FFDAA}" type="parTrans" cxnId="{EECBC4F9-5465-42E1-9775-BC10F67479C0}">
      <dgm:prSet/>
      <dgm:spPr/>
      <dgm:t>
        <a:bodyPr/>
        <a:lstStyle/>
        <a:p>
          <a:endParaRPr lang="fr-FR" sz="1200">
            <a:latin typeface="Roboto" panose="02000000000000000000" pitchFamily="2" charset="0"/>
            <a:ea typeface="Roboto" panose="02000000000000000000" pitchFamily="2" charset="0"/>
          </a:endParaRPr>
        </a:p>
      </dgm:t>
    </dgm:pt>
    <dgm:pt modelId="{066535F9-C3F9-4E2C-99A9-86BA443382C7}" type="sibTrans" cxnId="{EECBC4F9-5465-42E1-9775-BC10F67479C0}">
      <dgm:prSet/>
      <dgm:spPr>
        <a:solidFill>
          <a:srgbClr val="999CDB"/>
        </a:solidFill>
      </dgm:spPr>
      <dgm:t>
        <a:bodyPr/>
        <a:lstStyle/>
        <a:p>
          <a:endParaRPr lang="fr-FR" sz="1200">
            <a:latin typeface="Roboto" panose="02000000000000000000" pitchFamily="2" charset="0"/>
            <a:ea typeface="Roboto" panose="02000000000000000000" pitchFamily="2" charset="0"/>
          </a:endParaRPr>
        </a:p>
      </dgm:t>
    </dgm:pt>
    <dgm:pt modelId="{47E0A261-A25B-4733-96EA-B637496E8232}" type="pres">
      <dgm:prSet presAssocID="{03C03544-2BE4-4D81-BFD9-4966C83105F7}" presName="Name0" presStyleCnt="0">
        <dgm:presLayoutVars>
          <dgm:chMax val="1"/>
          <dgm:dir/>
          <dgm:animLvl val="ctr"/>
          <dgm:resizeHandles val="exact"/>
        </dgm:presLayoutVars>
      </dgm:prSet>
      <dgm:spPr/>
    </dgm:pt>
    <dgm:pt modelId="{BBBE7043-B83B-4931-ACE8-E9B2563B0760}" type="pres">
      <dgm:prSet presAssocID="{05ADDD47-5F6E-4236-B43F-C50F407FC7F4}" presName="centerShape" presStyleLbl="node0" presStyleIdx="0" presStyleCnt="1"/>
      <dgm:spPr/>
    </dgm:pt>
    <dgm:pt modelId="{C07784A0-A93C-4EE3-8BCF-F2915D63D0CC}" type="pres">
      <dgm:prSet presAssocID="{65EA7681-553E-4EA7-9EA1-5E7C55F59EAD}" presName="node" presStyleLbl="node1" presStyleIdx="0" presStyleCnt="4">
        <dgm:presLayoutVars>
          <dgm:bulletEnabled val="1"/>
        </dgm:presLayoutVars>
      </dgm:prSet>
      <dgm:spPr/>
    </dgm:pt>
    <dgm:pt modelId="{A699B31A-EF96-407C-8E83-D429010C7777}" type="pres">
      <dgm:prSet presAssocID="{65EA7681-553E-4EA7-9EA1-5E7C55F59EAD}" presName="dummy" presStyleCnt="0"/>
      <dgm:spPr/>
    </dgm:pt>
    <dgm:pt modelId="{9FC4662E-B47E-4EB9-8F2F-72F3D9DB3D96}" type="pres">
      <dgm:prSet presAssocID="{79E60570-586F-4B02-BC4D-AA5E79DB51F3}" presName="sibTrans" presStyleLbl="sibTrans2D1" presStyleIdx="0" presStyleCnt="4"/>
      <dgm:spPr/>
    </dgm:pt>
    <dgm:pt modelId="{380B8BB2-710F-4BC8-B7E9-09B0222ACF16}" type="pres">
      <dgm:prSet presAssocID="{2823FA05-9B01-49C6-8AE0-D3A5B4DFC9AD}" presName="node" presStyleLbl="node1" presStyleIdx="1" presStyleCnt="4">
        <dgm:presLayoutVars>
          <dgm:bulletEnabled val="1"/>
        </dgm:presLayoutVars>
      </dgm:prSet>
      <dgm:spPr/>
    </dgm:pt>
    <dgm:pt modelId="{46F0878B-CC8B-4F39-A549-F9271973B193}" type="pres">
      <dgm:prSet presAssocID="{2823FA05-9B01-49C6-8AE0-D3A5B4DFC9AD}" presName="dummy" presStyleCnt="0"/>
      <dgm:spPr/>
    </dgm:pt>
    <dgm:pt modelId="{4AECB1ED-AE33-4252-9FFC-DC35C14FAA9F}" type="pres">
      <dgm:prSet presAssocID="{066535F9-C3F9-4E2C-99A9-86BA443382C7}" presName="sibTrans" presStyleLbl="sibTrans2D1" presStyleIdx="1" presStyleCnt="4"/>
      <dgm:spPr/>
    </dgm:pt>
    <dgm:pt modelId="{8ECE9977-EDD4-479E-AAD8-76F5B5FC8654}" type="pres">
      <dgm:prSet presAssocID="{6616B986-0511-4DBF-9B42-3B13C43CDD7D}" presName="node" presStyleLbl="node1" presStyleIdx="2" presStyleCnt="4">
        <dgm:presLayoutVars>
          <dgm:bulletEnabled val="1"/>
        </dgm:presLayoutVars>
      </dgm:prSet>
      <dgm:spPr/>
    </dgm:pt>
    <dgm:pt modelId="{CDED25CE-473A-492F-904F-D1D213BAE77A}" type="pres">
      <dgm:prSet presAssocID="{6616B986-0511-4DBF-9B42-3B13C43CDD7D}" presName="dummy" presStyleCnt="0"/>
      <dgm:spPr/>
    </dgm:pt>
    <dgm:pt modelId="{81412D2C-CFA0-437D-822C-E9235EC73BA9}" type="pres">
      <dgm:prSet presAssocID="{1E2B1CEF-94FA-4378-9F79-BF6723E5A376}" presName="sibTrans" presStyleLbl="sibTrans2D1" presStyleIdx="2" presStyleCnt="4"/>
      <dgm:spPr/>
    </dgm:pt>
    <dgm:pt modelId="{1DCB03C6-8FA9-4C4A-9B72-79B5059E5E32}" type="pres">
      <dgm:prSet presAssocID="{0A15B9EB-C924-400B-90A2-AAC0F2B5F405}" presName="node" presStyleLbl="node1" presStyleIdx="3" presStyleCnt="4">
        <dgm:presLayoutVars>
          <dgm:bulletEnabled val="1"/>
        </dgm:presLayoutVars>
      </dgm:prSet>
      <dgm:spPr/>
    </dgm:pt>
    <dgm:pt modelId="{C3C8693F-3172-4F16-BDB9-9BFEB34635CF}" type="pres">
      <dgm:prSet presAssocID="{0A15B9EB-C924-400B-90A2-AAC0F2B5F405}" presName="dummy" presStyleCnt="0"/>
      <dgm:spPr/>
    </dgm:pt>
    <dgm:pt modelId="{D31202FC-6717-4F38-8F07-2D4E33BC4A14}" type="pres">
      <dgm:prSet presAssocID="{7125DAF3-C380-47DB-9AD2-76DE87EFCBC7}" presName="sibTrans" presStyleLbl="sibTrans2D1" presStyleIdx="3" presStyleCnt="4"/>
      <dgm:spPr/>
    </dgm:pt>
  </dgm:ptLst>
  <dgm:cxnLst>
    <dgm:cxn modelId="{4C16901B-7ECC-4229-A350-CCE340C2C92A}" type="presOf" srcId="{1E2B1CEF-94FA-4378-9F79-BF6723E5A376}" destId="{81412D2C-CFA0-437D-822C-E9235EC73BA9}" srcOrd="0" destOrd="0" presId="urn:microsoft.com/office/officeart/2005/8/layout/radial6"/>
    <dgm:cxn modelId="{5A5A6125-E614-4DAA-A749-A81D4D7491E4}" type="presOf" srcId="{066535F9-C3F9-4E2C-99A9-86BA443382C7}" destId="{4AECB1ED-AE33-4252-9FFC-DC35C14FAA9F}" srcOrd="0" destOrd="0" presId="urn:microsoft.com/office/officeart/2005/8/layout/radial6"/>
    <dgm:cxn modelId="{00D16A35-D62C-4D8F-AB5C-5C1F33B4E7B1}" type="presOf" srcId="{03C03544-2BE4-4D81-BFD9-4966C83105F7}" destId="{47E0A261-A25B-4733-96EA-B637496E8232}" srcOrd="0" destOrd="0" presId="urn:microsoft.com/office/officeart/2005/8/layout/radial6"/>
    <dgm:cxn modelId="{8F213968-C183-4F1F-A704-4E80C9B27CCC}" type="presOf" srcId="{2823FA05-9B01-49C6-8AE0-D3A5B4DFC9AD}" destId="{380B8BB2-710F-4BC8-B7E9-09B0222ACF16}" srcOrd="0" destOrd="0" presId="urn:microsoft.com/office/officeart/2005/8/layout/radial6"/>
    <dgm:cxn modelId="{53AF7B6D-2EA7-48E4-AF81-01F6618A8FB6}" srcId="{05ADDD47-5F6E-4236-B43F-C50F407FC7F4}" destId="{6616B986-0511-4DBF-9B42-3B13C43CDD7D}" srcOrd="2" destOrd="0" parTransId="{01183957-6F6D-40BC-B484-1FDAFE00AA20}" sibTransId="{1E2B1CEF-94FA-4378-9F79-BF6723E5A376}"/>
    <dgm:cxn modelId="{F9FEED6D-BA34-4E39-8634-F7F81CA0F950}" srcId="{05ADDD47-5F6E-4236-B43F-C50F407FC7F4}" destId="{0A15B9EB-C924-400B-90A2-AAC0F2B5F405}" srcOrd="3" destOrd="0" parTransId="{7479428C-9620-4FB7-8F25-751C807319BB}" sibTransId="{7125DAF3-C380-47DB-9AD2-76DE87EFCBC7}"/>
    <dgm:cxn modelId="{970A487C-81AF-4935-97E3-66E4F905713E}" srcId="{03C03544-2BE4-4D81-BFD9-4966C83105F7}" destId="{05ADDD47-5F6E-4236-B43F-C50F407FC7F4}" srcOrd="0" destOrd="0" parTransId="{020B956F-6CE7-435C-84F2-CAFC8DFF2B75}" sibTransId="{DC8C509E-6711-4958-B151-C2F243CB1414}"/>
    <dgm:cxn modelId="{FF987D7E-C730-46F5-9B8B-94450D9C725D}" srcId="{05ADDD47-5F6E-4236-B43F-C50F407FC7F4}" destId="{65EA7681-553E-4EA7-9EA1-5E7C55F59EAD}" srcOrd="0" destOrd="0" parTransId="{FFCB63CB-4192-46A0-9A9C-E337D407ADF6}" sibTransId="{79E60570-586F-4B02-BC4D-AA5E79DB51F3}"/>
    <dgm:cxn modelId="{E5742F8F-4B83-46B1-889E-D6E026B7F4CA}" type="presOf" srcId="{79E60570-586F-4B02-BC4D-AA5E79DB51F3}" destId="{9FC4662E-B47E-4EB9-8F2F-72F3D9DB3D96}" srcOrd="0" destOrd="0" presId="urn:microsoft.com/office/officeart/2005/8/layout/radial6"/>
    <dgm:cxn modelId="{6A1C5E8F-6734-4FB4-AF6F-851F6CB1FE11}" type="presOf" srcId="{7125DAF3-C380-47DB-9AD2-76DE87EFCBC7}" destId="{D31202FC-6717-4F38-8F07-2D4E33BC4A14}" srcOrd="0" destOrd="0" presId="urn:microsoft.com/office/officeart/2005/8/layout/radial6"/>
    <dgm:cxn modelId="{6497969F-AE70-479F-B24C-574F60D3A1A9}" type="presOf" srcId="{65EA7681-553E-4EA7-9EA1-5E7C55F59EAD}" destId="{C07784A0-A93C-4EE3-8BCF-F2915D63D0CC}" srcOrd="0" destOrd="0" presId="urn:microsoft.com/office/officeart/2005/8/layout/radial6"/>
    <dgm:cxn modelId="{638431AC-0A6F-450F-A539-22ACB810F917}" type="presOf" srcId="{05ADDD47-5F6E-4236-B43F-C50F407FC7F4}" destId="{BBBE7043-B83B-4931-ACE8-E9B2563B0760}" srcOrd="0" destOrd="0" presId="urn:microsoft.com/office/officeart/2005/8/layout/radial6"/>
    <dgm:cxn modelId="{EDA1EBE3-2F27-4D91-B60C-52757AB2BD85}" type="presOf" srcId="{0A15B9EB-C924-400B-90A2-AAC0F2B5F405}" destId="{1DCB03C6-8FA9-4C4A-9B72-79B5059E5E32}" srcOrd="0" destOrd="0" presId="urn:microsoft.com/office/officeart/2005/8/layout/radial6"/>
    <dgm:cxn modelId="{441847E4-E53B-40CB-A5AF-425D1B0455B5}" srcId="{03C03544-2BE4-4D81-BFD9-4966C83105F7}" destId="{D52B7EBD-3F30-4A9F-B281-637AF0A66394}" srcOrd="1" destOrd="0" parTransId="{8B6356D9-62F0-4539-B0E1-35B74354F3AC}" sibTransId="{5A698D5F-720F-4405-93A6-770E006601D4}"/>
    <dgm:cxn modelId="{EECBC4F9-5465-42E1-9775-BC10F67479C0}" srcId="{05ADDD47-5F6E-4236-B43F-C50F407FC7F4}" destId="{2823FA05-9B01-49C6-8AE0-D3A5B4DFC9AD}" srcOrd="1" destOrd="0" parTransId="{8D10AC0F-6E37-4262-AD7F-F03E3B8FFDAA}" sibTransId="{066535F9-C3F9-4E2C-99A9-86BA443382C7}"/>
    <dgm:cxn modelId="{6F73DCFD-078A-4A20-9588-74DAC282EDE5}" type="presOf" srcId="{6616B986-0511-4DBF-9B42-3B13C43CDD7D}" destId="{8ECE9977-EDD4-479E-AAD8-76F5B5FC8654}" srcOrd="0" destOrd="0" presId="urn:microsoft.com/office/officeart/2005/8/layout/radial6"/>
    <dgm:cxn modelId="{55A785D5-F977-4B46-8678-B1E8F163DDFC}" type="presParOf" srcId="{47E0A261-A25B-4733-96EA-B637496E8232}" destId="{BBBE7043-B83B-4931-ACE8-E9B2563B0760}" srcOrd="0" destOrd="0" presId="urn:microsoft.com/office/officeart/2005/8/layout/radial6"/>
    <dgm:cxn modelId="{01CD618A-0A22-420F-9FDD-D591C5D8D3C9}" type="presParOf" srcId="{47E0A261-A25B-4733-96EA-B637496E8232}" destId="{C07784A0-A93C-4EE3-8BCF-F2915D63D0CC}" srcOrd="1" destOrd="0" presId="urn:microsoft.com/office/officeart/2005/8/layout/radial6"/>
    <dgm:cxn modelId="{27E99B95-4369-403B-A87A-F94A35B152CF}" type="presParOf" srcId="{47E0A261-A25B-4733-96EA-B637496E8232}" destId="{A699B31A-EF96-407C-8E83-D429010C7777}" srcOrd="2" destOrd="0" presId="urn:microsoft.com/office/officeart/2005/8/layout/radial6"/>
    <dgm:cxn modelId="{3E96A734-1CB5-4067-99C0-BB748C64721A}" type="presParOf" srcId="{47E0A261-A25B-4733-96EA-B637496E8232}" destId="{9FC4662E-B47E-4EB9-8F2F-72F3D9DB3D96}" srcOrd="3" destOrd="0" presId="urn:microsoft.com/office/officeart/2005/8/layout/radial6"/>
    <dgm:cxn modelId="{1DBFAE10-7339-4E55-8A97-28D1FB1A8536}" type="presParOf" srcId="{47E0A261-A25B-4733-96EA-B637496E8232}" destId="{380B8BB2-710F-4BC8-B7E9-09B0222ACF16}" srcOrd="4" destOrd="0" presId="urn:microsoft.com/office/officeart/2005/8/layout/radial6"/>
    <dgm:cxn modelId="{E397B137-A048-4B85-919A-1F26414CBB55}" type="presParOf" srcId="{47E0A261-A25B-4733-96EA-B637496E8232}" destId="{46F0878B-CC8B-4F39-A549-F9271973B193}" srcOrd="5" destOrd="0" presId="urn:microsoft.com/office/officeart/2005/8/layout/radial6"/>
    <dgm:cxn modelId="{108F34D8-58B6-4531-8108-B0B63825CB59}" type="presParOf" srcId="{47E0A261-A25B-4733-96EA-B637496E8232}" destId="{4AECB1ED-AE33-4252-9FFC-DC35C14FAA9F}" srcOrd="6" destOrd="0" presId="urn:microsoft.com/office/officeart/2005/8/layout/radial6"/>
    <dgm:cxn modelId="{638E16E1-4649-4DA1-B6F3-C0F9171CFDDC}" type="presParOf" srcId="{47E0A261-A25B-4733-96EA-B637496E8232}" destId="{8ECE9977-EDD4-479E-AAD8-76F5B5FC8654}" srcOrd="7" destOrd="0" presId="urn:microsoft.com/office/officeart/2005/8/layout/radial6"/>
    <dgm:cxn modelId="{7EB35819-2BF6-4221-88DB-5F4AA3D5EFF9}" type="presParOf" srcId="{47E0A261-A25B-4733-96EA-B637496E8232}" destId="{CDED25CE-473A-492F-904F-D1D213BAE77A}" srcOrd="8" destOrd="0" presId="urn:microsoft.com/office/officeart/2005/8/layout/radial6"/>
    <dgm:cxn modelId="{E7E4C426-AF7B-429C-97E5-2805F77884FF}" type="presParOf" srcId="{47E0A261-A25B-4733-96EA-B637496E8232}" destId="{81412D2C-CFA0-437D-822C-E9235EC73BA9}" srcOrd="9" destOrd="0" presId="urn:microsoft.com/office/officeart/2005/8/layout/radial6"/>
    <dgm:cxn modelId="{4095998B-B60D-40A1-80EF-2F29512685D8}" type="presParOf" srcId="{47E0A261-A25B-4733-96EA-B637496E8232}" destId="{1DCB03C6-8FA9-4C4A-9B72-79B5059E5E32}" srcOrd="10" destOrd="0" presId="urn:microsoft.com/office/officeart/2005/8/layout/radial6"/>
    <dgm:cxn modelId="{D57A69E6-64EA-44CE-988F-C2856CDB46CF}" type="presParOf" srcId="{47E0A261-A25B-4733-96EA-B637496E8232}" destId="{C3C8693F-3172-4F16-BDB9-9BFEB34635CF}" srcOrd="11" destOrd="0" presId="urn:microsoft.com/office/officeart/2005/8/layout/radial6"/>
    <dgm:cxn modelId="{C7F2699E-4537-482D-98B2-42A7B3E38B8E}" type="presParOf" srcId="{47E0A261-A25B-4733-96EA-B637496E8232}" destId="{D31202FC-6717-4F38-8F07-2D4E33BC4A14}"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ED214E2-CC5E-46F0-B449-0AD7EF50291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fr-FR"/>
        </a:p>
      </dgm:t>
    </dgm:pt>
    <dgm:pt modelId="{C34ACFAD-91B4-4E44-80FA-58C95024134A}">
      <dgm:prSet phldrT="[Texte]" custT="1"/>
      <dgm:spPr>
        <a:solidFill>
          <a:srgbClr val="EB5B28"/>
        </a:solidFill>
        <a:ln>
          <a:solidFill>
            <a:srgbClr val="EB5B28"/>
          </a:solidFill>
        </a:ln>
      </dgm:spPr>
      <dgm:t>
        <a:bodyPr/>
        <a:lstStyle/>
        <a:p>
          <a:pPr>
            <a:buClr>
              <a:srgbClr val="9D1561"/>
            </a:buClr>
            <a:buFont typeface="Wingdings" panose="05000000000000000000" pitchFamily="2" charset="2"/>
            <a:buChar char="§"/>
          </a:pPr>
          <a:r>
            <a:rPr lang="fr-FR" sz="1400" b="1" i="0" u="none" strike="noStrike" baseline="0" dirty="0">
              <a:latin typeface="Roboto" panose="02000000000000000000" pitchFamily="2" charset="0"/>
              <a:ea typeface="Roboto" panose="02000000000000000000" pitchFamily="2" charset="0"/>
            </a:rPr>
            <a:t>Construits autour de 3 Unités d’Enseignement : </a:t>
          </a:r>
          <a:r>
            <a:rPr lang="fr-FR" sz="1400" b="0" i="0" u="none" strike="noStrike" baseline="0" dirty="0">
              <a:latin typeface="Roboto" panose="02000000000000000000" pitchFamily="2" charset="0"/>
              <a:ea typeface="Roboto" panose="02000000000000000000" pitchFamily="2" charset="0"/>
            </a:rPr>
            <a:t>expertise professionnelle, culture et citoyenneté Européenne, langues vivantes étrangères   </a:t>
          </a:r>
          <a:endParaRPr lang="fr-FR" sz="1400" b="0" dirty="0">
            <a:solidFill>
              <a:schemeClr val="bg1"/>
            </a:solidFill>
            <a:latin typeface="Roboto" panose="02000000000000000000" pitchFamily="2" charset="0"/>
            <a:ea typeface="Roboto" panose="02000000000000000000" pitchFamily="2" charset="0"/>
          </a:endParaRPr>
        </a:p>
      </dgm:t>
    </dgm:pt>
    <dgm:pt modelId="{216BDACA-F425-4FF3-9993-D3BF8A994281}" type="parTrans" cxnId="{4CA49691-7B47-4ED3-88F4-7D323820488E}">
      <dgm:prSet/>
      <dgm:spPr/>
      <dgm:t>
        <a:bodyPr/>
        <a:lstStyle/>
        <a:p>
          <a:endParaRPr lang="fr-FR" sz="1400"/>
        </a:p>
      </dgm:t>
    </dgm:pt>
    <dgm:pt modelId="{283B2EF0-1CFC-4945-86EA-3978B8A8D8CC}" type="sibTrans" cxnId="{4CA49691-7B47-4ED3-88F4-7D323820488E}">
      <dgm:prSet/>
      <dgm:spPr/>
      <dgm:t>
        <a:bodyPr/>
        <a:lstStyle/>
        <a:p>
          <a:endParaRPr lang="fr-FR" sz="1400"/>
        </a:p>
      </dgm:t>
    </dgm:pt>
    <dgm:pt modelId="{85580EA5-E40B-40B6-885C-3CB99A929ACF}">
      <dgm:prSet phldrT="[Texte]" custT="1"/>
      <dgm:spPr>
        <a:solidFill>
          <a:srgbClr val="EB5B28"/>
        </a:solidFill>
        <a:ln>
          <a:solidFill>
            <a:srgbClr val="EB5B28"/>
          </a:solidFill>
        </a:ln>
      </dgm:spPr>
      <dgm:t>
        <a:bodyPr/>
        <a:lstStyle/>
        <a:p>
          <a:pPr>
            <a:buClr>
              <a:srgbClr val="9D1561"/>
            </a:buClr>
            <a:buFont typeface="Wingdings" panose="05000000000000000000" pitchFamily="2" charset="2"/>
            <a:buChar char="§"/>
          </a:pPr>
          <a:r>
            <a:rPr lang="fr-FR" sz="1400" b="0" dirty="0">
              <a:latin typeface="Roboto" panose="02000000000000000000" pitchFamily="2" charset="0"/>
              <a:ea typeface="Roboto" panose="02000000000000000000" pitchFamily="2" charset="0"/>
            </a:rPr>
            <a:t>Attribution de </a:t>
          </a:r>
          <a:r>
            <a:rPr lang="fr-FR" sz="1400" b="1" dirty="0">
              <a:latin typeface="Roboto" panose="02000000000000000000" pitchFamily="2" charset="0"/>
              <a:ea typeface="Roboto" panose="02000000000000000000" pitchFamily="2" charset="0"/>
            </a:rPr>
            <a:t>crédits ECTS</a:t>
          </a:r>
          <a:endParaRPr lang="fr-FR" sz="1400" b="1" dirty="0">
            <a:solidFill>
              <a:schemeClr val="bg1"/>
            </a:solidFill>
            <a:latin typeface="Roboto" panose="02000000000000000000" pitchFamily="2" charset="0"/>
            <a:ea typeface="Roboto" panose="02000000000000000000" pitchFamily="2" charset="0"/>
          </a:endParaRPr>
        </a:p>
      </dgm:t>
    </dgm:pt>
    <dgm:pt modelId="{B2F9ED3B-FEB0-46BC-8113-13C75E7C2C53}" type="parTrans" cxnId="{0477A239-1E9B-4ADB-86BA-D1E25BB7D910}">
      <dgm:prSet/>
      <dgm:spPr/>
      <dgm:t>
        <a:bodyPr/>
        <a:lstStyle/>
        <a:p>
          <a:endParaRPr lang="fr-FR" sz="1400"/>
        </a:p>
      </dgm:t>
    </dgm:pt>
    <dgm:pt modelId="{E0DECD1C-1441-45E0-8216-C742F5A65778}" type="sibTrans" cxnId="{0477A239-1E9B-4ADB-86BA-D1E25BB7D910}">
      <dgm:prSet/>
      <dgm:spPr/>
      <dgm:t>
        <a:bodyPr/>
        <a:lstStyle/>
        <a:p>
          <a:endParaRPr lang="fr-FR" sz="1400"/>
        </a:p>
      </dgm:t>
    </dgm:pt>
    <dgm:pt modelId="{7F574373-D205-484D-A004-7CE884B272A5}">
      <dgm:prSet phldrT="[Texte]" custT="1"/>
      <dgm:spPr>
        <a:solidFill>
          <a:srgbClr val="EB5B28"/>
        </a:solidFill>
        <a:ln>
          <a:solidFill>
            <a:srgbClr val="EB5B28"/>
          </a:solidFill>
        </a:ln>
      </dgm:spPr>
      <dgm:t>
        <a:bodyPr/>
        <a:lstStyle/>
        <a:p>
          <a:pPr>
            <a:buClr>
              <a:srgbClr val="9D1561"/>
            </a:buClr>
            <a:buFont typeface="Wingdings" panose="05000000000000000000" pitchFamily="2" charset="2"/>
            <a:buChar char="§"/>
          </a:pPr>
          <a:r>
            <a:rPr lang="fr-FR" sz="1400" b="1" i="0" u="none" strike="noStrike" baseline="0" dirty="0">
              <a:latin typeface="Roboto" panose="02000000000000000000" pitchFamily="2" charset="0"/>
              <a:ea typeface="Roboto" panose="02000000000000000000" pitchFamily="2" charset="0"/>
            </a:rPr>
            <a:t>Un dispositif pédagogique « clé en main » </a:t>
          </a:r>
          <a:r>
            <a:rPr lang="fr-FR" sz="1400" b="0" i="0" u="none" strike="noStrike" baseline="0" dirty="0">
              <a:latin typeface="Roboto" panose="02000000000000000000" pitchFamily="2" charset="0"/>
              <a:ea typeface="Roboto" panose="02000000000000000000" pitchFamily="2" charset="0"/>
            </a:rPr>
            <a:t>pour les écoles et d</a:t>
          </a:r>
          <a:r>
            <a:rPr lang="fr-FR" sz="1400" dirty="0">
              <a:solidFill>
                <a:schemeClr val="bg1"/>
              </a:solidFill>
              <a:latin typeface="Roboto" panose="02000000000000000000" pitchFamily="2" charset="0"/>
              <a:ea typeface="Roboto" panose="02000000000000000000" pitchFamily="2" charset="0"/>
            </a:rPr>
            <a:t>élivrance d’un supplément au diplôme avec </a:t>
          </a:r>
          <a:r>
            <a:rPr lang="fr-FR" sz="1400" b="1" dirty="0">
              <a:solidFill>
                <a:schemeClr val="bg1"/>
              </a:solidFill>
              <a:latin typeface="Roboto" panose="02000000000000000000" pitchFamily="2" charset="0"/>
              <a:ea typeface="Roboto" panose="02000000000000000000" pitchFamily="2" charset="0"/>
            </a:rPr>
            <a:t>crédits ECTS</a:t>
          </a:r>
          <a:endParaRPr lang="fr-FR" sz="1400" dirty="0">
            <a:solidFill>
              <a:schemeClr val="bg1"/>
            </a:solidFill>
            <a:latin typeface="Roboto" panose="02000000000000000000" pitchFamily="2" charset="0"/>
            <a:ea typeface="Roboto" panose="02000000000000000000" pitchFamily="2" charset="0"/>
          </a:endParaRPr>
        </a:p>
      </dgm:t>
    </dgm:pt>
    <dgm:pt modelId="{7D469296-EAAD-4AC3-A7A2-6FBFCDF76BFD}" type="parTrans" cxnId="{180D7708-5FA2-43AD-89BC-2D24647F6033}">
      <dgm:prSet/>
      <dgm:spPr/>
      <dgm:t>
        <a:bodyPr/>
        <a:lstStyle/>
        <a:p>
          <a:endParaRPr lang="fr-FR" sz="1400"/>
        </a:p>
      </dgm:t>
    </dgm:pt>
    <dgm:pt modelId="{5DE82975-8B62-4547-B0B0-3F789E27D629}" type="sibTrans" cxnId="{180D7708-5FA2-43AD-89BC-2D24647F6033}">
      <dgm:prSet/>
      <dgm:spPr/>
      <dgm:t>
        <a:bodyPr/>
        <a:lstStyle/>
        <a:p>
          <a:endParaRPr lang="fr-FR" sz="1400"/>
        </a:p>
      </dgm:t>
    </dgm:pt>
    <dgm:pt modelId="{49BD34AC-D512-487F-BB4B-6A26CD758FB2}">
      <dgm:prSet phldrT="[Texte]" custT="1"/>
      <dgm:spPr>
        <a:solidFill>
          <a:srgbClr val="EB5B28"/>
        </a:solidFill>
        <a:ln>
          <a:solidFill>
            <a:srgbClr val="EB5B28"/>
          </a:solidFill>
        </a:ln>
      </dgm:spPr>
      <dgm:t>
        <a:bodyPr/>
        <a:lstStyle/>
        <a:p>
          <a:r>
            <a:rPr lang="fr-FR" sz="1400" dirty="0">
              <a:latin typeface="Roboto" panose="02000000000000000000" pitchFamily="2" charset="0"/>
              <a:ea typeface="Roboto" panose="02000000000000000000" pitchFamily="2" charset="0"/>
            </a:rPr>
            <a:t>Les référentiels des diplômes européens de la FEDE sont </a:t>
          </a:r>
          <a:r>
            <a:rPr lang="fr-FR" sz="1400" b="1" dirty="0">
              <a:latin typeface="Roboto" panose="02000000000000000000" pitchFamily="2" charset="0"/>
              <a:ea typeface="Roboto" panose="02000000000000000000" pitchFamily="2" charset="0"/>
            </a:rPr>
            <a:t>accessibles gratuitement aux écoles membres</a:t>
          </a:r>
          <a:endParaRPr lang="fr-FR" sz="1400" b="1" dirty="0">
            <a:solidFill>
              <a:schemeClr val="bg1"/>
            </a:solidFill>
            <a:latin typeface="Roboto" panose="02000000000000000000" pitchFamily="2" charset="0"/>
            <a:ea typeface="Roboto" panose="02000000000000000000" pitchFamily="2" charset="0"/>
          </a:endParaRPr>
        </a:p>
      </dgm:t>
    </dgm:pt>
    <dgm:pt modelId="{AE56D887-F873-46A6-92D1-34C1DA0B38A8}" type="parTrans" cxnId="{6BCC48C2-64BB-4C04-8EC5-D5AFE226FEE1}">
      <dgm:prSet/>
      <dgm:spPr/>
      <dgm:t>
        <a:bodyPr/>
        <a:lstStyle/>
        <a:p>
          <a:endParaRPr lang="fr-FR" sz="1400"/>
        </a:p>
      </dgm:t>
    </dgm:pt>
    <dgm:pt modelId="{4EFB78BB-48EB-4372-850F-BA7CB48C6428}" type="sibTrans" cxnId="{6BCC48C2-64BB-4C04-8EC5-D5AFE226FEE1}">
      <dgm:prSet/>
      <dgm:spPr/>
      <dgm:t>
        <a:bodyPr/>
        <a:lstStyle/>
        <a:p>
          <a:endParaRPr lang="fr-FR" sz="1400"/>
        </a:p>
      </dgm:t>
    </dgm:pt>
    <dgm:pt modelId="{1DCAA5B2-945C-4950-801A-3AAE0EBF871B}">
      <dgm:prSet phldrT="[Texte]" custT="1"/>
      <dgm:spPr>
        <a:solidFill>
          <a:srgbClr val="EB5B28"/>
        </a:solidFill>
        <a:ln>
          <a:solidFill>
            <a:srgbClr val="EB5B28"/>
          </a:solidFill>
        </a:ln>
      </dgm:spPr>
      <dgm:t>
        <a:bodyPr/>
        <a:lstStyle/>
        <a:p>
          <a:r>
            <a:rPr lang="fr-FR" sz="1400" b="1" dirty="0">
              <a:latin typeface="Roboto" panose="02000000000000000000" pitchFamily="2" charset="0"/>
              <a:ea typeface="Roboto" panose="02000000000000000000" pitchFamily="2" charset="0"/>
            </a:rPr>
            <a:t>La mise en place pédagogique est simple et sans frais. </a:t>
          </a:r>
          <a:r>
            <a:rPr lang="fr-FR" sz="1400" dirty="0">
              <a:latin typeface="Roboto" panose="02000000000000000000" pitchFamily="2" charset="0"/>
              <a:ea typeface="Roboto" panose="02000000000000000000" pitchFamily="2" charset="0"/>
            </a:rPr>
            <a:t>Les équipes de la FEDE accompagne individuellement chaque école</a:t>
          </a:r>
          <a:endParaRPr lang="fr-FR" sz="1400" b="1" dirty="0">
            <a:solidFill>
              <a:schemeClr val="bg1"/>
            </a:solidFill>
            <a:latin typeface="Roboto" panose="02000000000000000000" pitchFamily="2" charset="0"/>
            <a:ea typeface="Roboto" panose="02000000000000000000" pitchFamily="2" charset="0"/>
          </a:endParaRPr>
        </a:p>
      </dgm:t>
    </dgm:pt>
    <dgm:pt modelId="{E9F880BE-A37A-4DB2-90FE-72CAF2A01C55}" type="parTrans" cxnId="{421C6792-2920-4EE4-AAB0-FDC535488933}">
      <dgm:prSet/>
      <dgm:spPr/>
      <dgm:t>
        <a:bodyPr/>
        <a:lstStyle/>
        <a:p>
          <a:endParaRPr lang="fr-FR" sz="1400"/>
        </a:p>
      </dgm:t>
    </dgm:pt>
    <dgm:pt modelId="{EF24CAC5-12A5-40D4-B023-F17ADCF31BB8}" type="sibTrans" cxnId="{421C6792-2920-4EE4-AAB0-FDC535488933}">
      <dgm:prSet/>
      <dgm:spPr/>
      <dgm:t>
        <a:bodyPr/>
        <a:lstStyle/>
        <a:p>
          <a:endParaRPr lang="fr-FR" sz="1400"/>
        </a:p>
      </dgm:t>
    </dgm:pt>
    <dgm:pt modelId="{7F0C564F-548F-40BC-BE44-327DBD046FE5}">
      <dgm:prSet phldrT="[Texte]" custT="1"/>
      <dgm:spPr>
        <a:solidFill>
          <a:srgbClr val="EB5B28"/>
        </a:solidFill>
        <a:ln>
          <a:solidFill>
            <a:srgbClr val="EB5B28"/>
          </a:solidFill>
        </a:ln>
      </dgm:spPr>
      <dgm:t>
        <a:bodyPr/>
        <a:lstStyle/>
        <a:p>
          <a:pPr>
            <a:buClrTx/>
            <a:buFont typeface="Wingdings" panose="05000000000000000000" pitchFamily="2" charset="2"/>
            <a:buChar char="§"/>
          </a:pPr>
          <a:r>
            <a:rPr lang="fr-FR" sz="1400" b="0" i="0" u="none" strike="noStrike" baseline="0" dirty="0">
              <a:latin typeface="Roboto" panose="02000000000000000000" pitchFamily="2" charset="0"/>
              <a:ea typeface="Roboto" panose="02000000000000000000" pitchFamily="2" charset="0"/>
            </a:rPr>
            <a:t>Accès à des référentiels, ressources pédagogiques, examens, diplômes</a:t>
          </a:r>
          <a:endParaRPr lang="fr-FR" sz="1400" dirty="0">
            <a:solidFill>
              <a:schemeClr val="bg1"/>
            </a:solidFill>
          </a:endParaRPr>
        </a:p>
      </dgm:t>
    </dgm:pt>
    <dgm:pt modelId="{E1452BE5-4EF3-462D-A383-0E81B354D158}" type="parTrans" cxnId="{FE02AF45-0C43-47E3-9451-1CE8BD2484E8}">
      <dgm:prSet/>
      <dgm:spPr/>
      <dgm:t>
        <a:bodyPr/>
        <a:lstStyle/>
        <a:p>
          <a:endParaRPr lang="fr-FR" sz="1400"/>
        </a:p>
      </dgm:t>
    </dgm:pt>
    <dgm:pt modelId="{88C89358-DA42-4D2D-84EE-3D25504AFB6E}" type="sibTrans" cxnId="{FE02AF45-0C43-47E3-9451-1CE8BD2484E8}">
      <dgm:prSet/>
      <dgm:spPr/>
      <dgm:t>
        <a:bodyPr/>
        <a:lstStyle/>
        <a:p>
          <a:endParaRPr lang="fr-FR" sz="1400"/>
        </a:p>
      </dgm:t>
    </dgm:pt>
    <dgm:pt modelId="{336A8DBD-B87C-4714-B354-FB41BCA32CFA}" type="pres">
      <dgm:prSet presAssocID="{BED214E2-CC5E-46F0-B449-0AD7EF50291A}" presName="linear" presStyleCnt="0">
        <dgm:presLayoutVars>
          <dgm:dir/>
          <dgm:animLvl val="lvl"/>
          <dgm:resizeHandles val="exact"/>
        </dgm:presLayoutVars>
      </dgm:prSet>
      <dgm:spPr/>
    </dgm:pt>
    <dgm:pt modelId="{1CD92B1C-0436-4D29-9282-4214388654F9}" type="pres">
      <dgm:prSet presAssocID="{C34ACFAD-91B4-4E44-80FA-58C95024134A}" presName="parentLin" presStyleCnt="0"/>
      <dgm:spPr/>
    </dgm:pt>
    <dgm:pt modelId="{9E4B587E-BB26-411D-97DA-1F16E9D48A4F}" type="pres">
      <dgm:prSet presAssocID="{C34ACFAD-91B4-4E44-80FA-58C95024134A}" presName="parentLeftMargin" presStyleLbl="node1" presStyleIdx="0" presStyleCnt="6"/>
      <dgm:spPr/>
    </dgm:pt>
    <dgm:pt modelId="{1D997D30-70F2-48AA-95C9-D1C7FFC0B496}" type="pres">
      <dgm:prSet presAssocID="{C34ACFAD-91B4-4E44-80FA-58C95024134A}" presName="parentText" presStyleLbl="node1" presStyleIdx="0" presStyleCnt="6">
        <dgm:presLayoutVars>
          <dgm:chMax val="0"/>
          <dgm:bulletEnabled val="1"/>
        </dgm:presLayoutVars>
      </dgm:prSet>
      <dgm:spPr/>
    </dgm:pt>
    <dgm:pt modelId="{81A86281-A908-408E-BDD9-C8A4DF994ED1}" type="pres">
      <dgm:prSet presAssocID="{C34ACFAD-91B4-4E44-80FA-58C95024134A}" presName="negativeSpace" presStyleCnt="0"/>
      <dgm:spPr/>
    </dgm:pt>
    <dgm:pt modelId="{4839176D-E62D-4C7F-A208-14F1F2E5CB27}" type="pres">
      <dgm:prSet presAssocID="{C34ACFAD-91B4-4E44-80FA-58C95024134A}" presName="childText" presStyleLbl="conFgAcc1" presStyleIdx="0" presStyleCnt="6">
        <dgm:presLayoutVars>
          <dgm:bulletEnabled val="1"/>
        </dgm:presLayoutVars>
      </dgm:prSet>
      <dgm:spPr>
        <a:ln>
          <a:solidFill>
            <a:srgbClr val="EB5B28"/>
          </a:solidFill>
        </a:ln>
      </dgm:spPr>
    </dgm:pt>
    <dgm:pt modelId="{7BAA3BAE-12A2-493B-9C2D-9F609A9C105B}" type="pres">
      <dgm:prSet presAssocID="{283B2EF0-1CFC-4945-86EA-3978B8A8D8CC}" presName="spaceBetweenRectangles" presStyleCnt="0"/>
      <dgm:spPr/>
    </dgm:pt>
    <dgm:pt modelId="{4A4D36F3-98FB-4C3E-BD12-A32039C50D3B}" type="pres">
      <dgm:prSet presAssocID="{85580EA5-E40B-40B6-885C-3CB99A929ACF}" presName="parentLin" presStyleCnt="0"/>
      <dgm:spPr/>
    </dgm:pt>
    <dgm:pt modelId="{449E6BA7-84E6-4671-ACC8-A4823CF62A61}" type="pres">
      <dgm:prSet presAssocID="{85580EA5-E40B-40B6-885C-3CB99A929ACF}" presName="parentLeftMargin" presStyleLbl="node1" presStyleIdx="0" presStyleCnt="6"/>
      <dgm:spPr/>
    </dgm:pt>
    <dgm:pt modelId="{F5352AD2-6994-4AF9-8247-4951C4E256A2}" type="pres">
      <dgm:prSet presAssocID="{85580EA5-E40B-40B6-885C-3CB99A929ACF}" presName="parentText" presStyleLbl="node1" presStyleIdx="1" presStyleCnt="6">
        <dgm:presLayoutVars>
          <dgm:chMax val="0"/>
          <dgm:bulletEnabled val="1"/>
        </dgm:presLayoutVars>
      </dgm:prSet>
      <dgm:spPr/>
    </dgm:pt>
    <dgm:pt modelId="{F1CBB495-E1B9-4BAC-B951-2BAEE5DFF31B}" type="pres">
      <dgm:prSet presAssocID="{85580EA5-E40B-40B6-885C-3CB99A929ACF}" presName="negativeSpace" presStyleCnt="0"/>
      <dgm:spPr/>
    </dgm:pt>
    <dgm:pt modelId="{006DE2CF-3E0D-4CEC-B7FA-14C70579263D}" type="pres">
      <dgm:prSet presAssocID="{85580EA5-E40B-40B6-885C-3CB99A929ACF}" presName="childText" presStyleLbl="conFgAcc1" presStyleIdx="1" presStyleCnt="6">
        <dgm:presLayoutVars>
          <dgm:bulletEnabled val="1"/>
        </dgm:presLayoutVars>
      </dgm:prSet>
      <dgm:spPr>
        <a:ln>
          <a:solidFill>
            <a:srgbClr val="EB5B28"/>
          </a:solidFill>
        </a:ln>
      </dgm:spPr>
    </dgm:pt>
    <dgm:pt modelId="{98B93EF8-AB84-4FD7-98A5-D6234C24A110}" type="pres">
      <dgm:prSet presAssocID="{E0DECD1C-1441-45E0-8216-C742F5A65778}" presName="spaceBetweenRectangles" presStyleCnt="0"/>
      <dgm:spPr/>
    </dgm:pt>
    <dgm:pt modelId="{D61B7BE1-4D00-4037-AC8B-337ADC548AB0}" type="pres">
      <dgm:prSet presAssocID="{7F574373-D205-484D-A004-7CE884B272A5}" presName="parentLin" presStyleCnt="0"/>
      <dgm:spPr/>
    </dgm:pt>
    <dgm:pt modelId="{318DA458-8066-4E35-A85E-D03C69067A58}" type="pres">
      <dgm:prSet presAssocID="{7F574373-D205-484D-A004-7CE884B272A5}" presName="parentLeftMargin" presStyleLbl="node1" presStyleIdx="1" presStyleCnt="6"/>
      <dgm:spPr/>
    </dgm:pt>
    <dgm:pt modelId="{5F6173B3-1DC8-42D9-AC94-D75BA005BB07}" type="pres">
      <dgm:prSet presAssocID="{7F574373-D205-484D-A004-7CE884B272A5}" presName="parentText" presStyleLbl="node1" presStyleIdx="2" presStyleCnt="6">
        <dgm:presLayoutVars>
          <dgm:chMax val="0"/>
          <dgm:bulletEnabled val="1"/>
        </dgm:presLayoutVars>
      </dgm:prSet>
      <dgm:spPr/>
    </dgm:pt>
    <dgm:pt modelId="{C42D7EE1-6760-4551-A9E5-1E4F7781B516}" type="pres">
      <dgm:prSet presAssocID="{7F574373-D205-484D-A004-7CE884B272A5}" presName="negativeSpace" presStyleCnt="0"/>
      <dgm:spPr/>
    </dgm:pt>
    <dgm:pt modelId="{EA0D7D0A-662D-4FD4-8F94-C4032C13B943}" type="pres">
      <dgm:prSet presAssocID="{7F574373-D205-484D-A004-7CE884B272A5}" presName="childText" presStyleLbl="conFgAcc1" presStyleIdx="2" presStyleCnt="6" custLinFactNeighborX="-310">
        <dgm:presLayoutVars>
          <dgm:bulletEnabled val="1"/>
        </dgm:presLayoutVars>
      </dgm:prSet>
      <dgm:spPr>
        <a:ln>
          <a:solidFill>
            <a:srgbClr val="EB5B28"/>
          </a:solidFill>
        </a:ln>
      </dgm:spPr>
    </dgm:pt>
    <dgm:pt modelId="{364821FE-8A1E-429C-BEB8-540FA8DA9E99}" type="pres">
      <dgm:prSet presAssocID="{5DE82975-8B62-4547-B0B0-3F789E27D629}" presName="spaceBetweenRectangles" presStyleCnt="0"/>
      <dgm:spPr/>
    </dgm:pt>
    <dgm:pt modelId="{F146DABD-BD5C-42C5-83EE-F7586C557E24}" type="pres">
      <dgm:prSet presAssocID="{49BD34AC-D512-487F-BB4B-6A26CD758FB2}" presName="parentLin" presStyleCnt="0"/>
      <dgm:spPr/>
    </dgm:pt>
    <dgm:pt modelId="{5CF05831-AFC7-44D7-A6E4-C1DA098B6890}" type="pres">
      <dgm:prSet presAssocID="{49BD34AC-D512-487F-BB4B-6A26CD758FB2}" presName="parentLeftMargin" presStyleLbl="node1" presStyleIdx="2" presStyleCnt="6"/>
      <dgm:spPr/>
    </dgm:pt>
    <dgm:pt modelId="{4D6BF044-B547-4869-9A1F-CCB94F4B8B99}" type="pres">
      <dgm:prSet presAssocID="{49BD34AC-D512-487F-BB4B-6A26CD758FB2}" presName="parentText" presStyleLbl="node1" presStyleIdx="3" presStyleCnt="6">
        <dgm:presLayoutVars>
          <dgm:chMax val="0"/>
          <dgm:bulletEnabled val="1"/>
        </dgm:presLayoutVars>
      </dgm:prSet>
      <dgm:spPr/>
    </dgm:pt>
    <dgm:pt modelId="{69069AA2-A227-4D3D-9B58-32EEA1571E45}" type="pres">
      <dgm:prSet presAssocID="{49BD34AC-D512-487F-BB4B-6A26CD758FB2}" presName="negativeSpace" presStyleCnt="0"/>
      <dgm:spPr/>
    </dgm:pt>
    <dgm:pt modelId="{77297838-0ED9-4064-AA18-3196953D6ADD}" type="pres">
      <dgm:prSet presAssocID="{49BD34AC-D512-487F-BB4B-6A26CD758FB2}" presName="childText" presStyleLbl="conFgAcc1" presStyleIdx="3" presStyleCnt="6">
        <dgm:presLayoutVars>
          <dgm:bulletEnabled val="1"/>
        </dgm:presLayoutVars>
      </dgm:prSet>
      <dgm:spPr>
        <a:ln>
          <a:solidFill>
            <a:srgbClr val="EB5B28"/>
          </a:solidFill>
        </a:ln>
      </dgm:spPr>
    </dgm:pt>
    <dgm:pt modelId="{6DB4C269-7B50-4DEB-A7D5-728CAC33479B}" type="pres">
      <dgm:prSet presAssocID="{4EFB78BB-48EB-4372-850F-BA7CB48C6428}" presName="spaceBetweenRectangles" presStyleCnt="0"/>
      <dgm:spPr/>
    </dgm:pt>
    <dgm:pt modelId="{7F4BCE32-D194-4B09-BC4B-0E95EA232D96}" type="pres">
      <dgm:prSet presAssocID="{1DCAA5B2-945C-4950-801A-3AAE0EBF871B}" presName="parentLin" presStyleCnt="0"/>
      <dgm:spPr/>
    </dgm:pt>
    <dgm:pt modelId="{923864FD-9006-4AF5-80FB-C8B45E0537F3}" type="pres">
      <dgm:prSet presAssocID="{1DCAA5B2-945C-4950-801A-3AAE0EBF871B}" presName="parentLeftMargin" presStyleLbl="node1" presStyleIdx="3" presStyleCnt="6"/>
      <dgm:spPr/>
    </dgm:pt>
    <dgm:pt modelId="{270C4B6E-F03D-4688-AB54-8BEABBF5CA35}" type="pres">
      <dgm:prSet presAssocID="{1DCAA5B2-945C-4950-801A-3AAE0EBF871B}" presName="parentText" presStyleLbl="node1" presStyleIdx="4" presStyleCnt="6">
        <dgm:presLayoutVars>
          <dgm:chMax val="0"/>
          <dgm:bulletEnabled val="1"/>
        </dgm:presLayoutVars>
      </dgm:prSet>
      <dgm:spPr/>
    </dgm:pt>
    <dgm:pt modelId="{6A0E5056-0192-447D-A060-65E948019630}" type="pres">
      <dgm:prSet presAssocID="{1DCAA5B2-945C-4950-801A-3AAE0EBF871B}" presName="negativeSpace" presStyleCnt="0"/>
      <dgm:spPr/>
    </dgm:pt>
    <dgm:pt modelId="{834A570D-C665-4A5B-B65C-86695328B25C}" type="pres">
      <dgm:prSet presAssocID="{1DCAA5B2-945C-4950-801A-3AAE0EBF871B}" presName="childText" presStyleLbl="conFgAcc1" presStyleIdx="4" presStyleCnt="6">
        <dgm:presLayoutVars>
          <dgm:bulletEnabled val="1"/>
        </dgm:presLayoutVars>
      </dgm:prSet>
      <dgm:spPr>
        <a:ln>
          <a:solidFill>
            <a:srgbClr val="EB5B28"/>
          </a:solidFill>
        </a:ln>
      </dgm:spPr>
    </dgm:pt>
    <dgm:pt modelId="{090B412B-BED6-4A85-A820-579138960C1D}" type="pres">
      <dgm:prSet presAssocID="{EF24CAC5-12A5-40D4-B023-F17ADCF31BB8}" presName="spaceBetweenRectangles" presStyleCnt="0"/>
      <dgm:spPr/>
    </dgm:pt>
    <dgm:pt modelId="{E6E050B5-9483-49C8-B4ED-1A0B5F26997A}" type="pres">
      <dgm:prSet presAssocID="{7F0C564F-548F-40BC-BE44-327DBD046FE5}" presName="parentLin" presStyleCnt="0"/>
      <dgm:spPr/>
    </dgm:pt>
    <dgm:pt modelId="{172B26B3-CF4C-4AEA-B3C1-C6F662D83AAE}" type="pres">
      <dgm:prSet presAssocID="{7F0C564F-548F-40BC-BE44-327DBD046FE5}" presName="parentLeftMargin" presStyleLbl="node1" presStyleIdx="4" presStyleCnt="6"/>
      <dgm:spPr/>
    </dgm:pt>
    <dgm:pt modelId="{30602E86-7371-4E46-B182-63653D129D15}" type="pres">
      <dgm:prSet presAssocID="{7F0C564F-548F-40BC-BE44-327DBD046FE5}" presName="parentText" presStyleLbl="node1" presStyleIdx="5" presStyleCnt="6">
        <dgm:presLayoutVars>
          <dgm:chMax val="0"/>
          <dgm:bulletEnabled val="1"/>
        </dgm:presLayoutVars>
      </dgm:prSet>
      <dgm:spPr/>
    </dgm:pt>
    <dgm:pt modelId="{3F52F697-016E-4E9A-BB7C-61206878885A}" type="pres">
      <dgm:prSet presAssocID="{7F0C564F-548F-40BC-BE44-327DBD046FE5}" presName="negativeSpace" presStyleCnt="0"/>
      <dgm:spPr/>
    </dgm:pt>
    <dgm:pt modelId="{C5AA6167-1C70-4FB3-AA4C-2702D7161D25}" type="pres">
      <dgm:prSet presAssocID="{7F0C564F-548F-40BC-BE44-327DBD046FE5}" presName="childText" presStyleLbl="conFgAcc1" presStyleIdx="5" presStyleCnt="6">
        <dgm:presLayoutVars>
          <dgm:bulletEnabled val="1"/>
        </dgm:presLayoutVars>
      </dgm:prSet>
      <dgm:spPr>
        <a:ln>
          <a:solidFill>
            <a:srgbClr val="EB5B28"/>
          </a:solidFill>
        </a:ln>
      </dgm:spPr>
    </dgm:pt>
  </dgm:ptLst>
  <dgm:cxnLst>
    <dgm:cxn modelId="{180D7708-5FA2-43AD-89BC-2D24647F6033}" srcId="{BED214E2-CC5E-46F0-B449-0AD7EF50291A}" destId="{7F574373-D205-484D-A004-7CE884B272A5}" srcOrd="2" destOrd="0" parTransId="{7D469296-EAAD-4AC3-A7A2-6FBFCDF76BFD}" sibTransId="{5DE82975-8B62-4547-B0B0-3F789E27D629}"/>
    <dgm:cxn modelId="{6DC9D10D-E6DF-4954-9BC3-9147D7A7E6D4}" type="presOf" srcId="{1DCAA5B2-945C-4950-801A-3AAE0EBF871B}" destId="{270C4B6E-F03D-4688-AB54-8BEABBF5CA35}" srcOrd="1" destOrd="0" presId="urn:microsoft.com/office/officeart/2005/8/layout/list1"/>
    <dgm:cxn modelId="{7D512D1E-E4B6-457A-AAA1-32E504B5A95C}" type="presOf" srcId="{7F0C564F-548F-40BC-BE44-327DBD046FE5}" destId="{30602E86-7371-4E46-B182-63653D129D15}" srcOrd="1" destOrd="0" presId="urn:microsoft.com/office/officeart/2005/8/layout/list1"/>
    <dgm:cxn modelId="{A21A9C22-24CA-4562-9B6D-33B21695DF57}" type="presOf" srcId="{C34ACFAD-91B4-4E44-80FA-58C95024134A}" destId="{1D997D30-70F2-48AA-95C9-D1C7FFC0B496}" srcOrd="1" destOrd="0" presId="urn:microsoft.com/office/officeart/2005/8/layout/list1"/>
    <dgm:cxn modelId="{4E621F27-413A-46E5-8C1C-20B73D077D52}" type="presOf" srcId="{49BD34AC-D512-487F-BB4B-6A26CD758FB2}" destId="{4D6BF044-B547-4869-9A1F-CCB94F4B8B99}" srcOrd="1" destOrd="0" presId="urn:microsoft.com/office/officeart/2005/8/layout/list1"/>
    <dgm:cxn modelId="{0477A239-1E9B-4ADB-86BA-D1E25BB7D910}" srcId="{BED214E2-CC5E-46F0-B449-0AD7EF50291A}" destId="{85580EA5-E40B-40B6-885C-3CB99A929ACF}" srcOrd="1" destOrd="0" parTransId="{B2F9ED3B-FEB0-46BC-8113-13C75E7C2C53}" sibTransId="{E0DECD1C-1441-45E0-8216-C742F5A65778}"/>
    <dgm:cxn modelId="{2AE4535B-7BB8-41D7-A604-4A80474A5D4B}" type="presOf" srcId="{7F574373-D205-484D-A004-7CE884B272A5}" destId="{5F6173B3-1DC8-42D9-AC94-D75BA005BB07}" srcOrd="1" destOrd="0" presId="urn:microsoft.com/office/officeart/2005/8/layout/list1"/>
    <dgm:cxn modelId="{FE02AF45-0C43-47E3-9451-1CE8BD2484E8}" srcId="{BED214E2-CC5E-46F0-B449-0AD7EF50291A}" destId="{7F0C564F-548F-40BC-BE44-327DBD046FE5}" srcOrd="5" destOrd="0" parTransId="{E1452BE5-4EF3-462D-A383-0E81B354D158}" sibTransId="{88C89358-DA42-4D2D-84EE-3D25504AFB6E}"/>
    <dgm:cxn modelId="{A6271872-673F-4666-A829-0F14DA02F278}" type="presOf" srcId="{1DCAA5B2-945C-4950-801A-3AAE0EBF871B}" destId="{923864FD-9006-4AF5-80FB-C8B45E0537F3}" srcOrd="0" destOrd="0" presId="urn:microsoft.com/office/officeart/2005/8/layout/list1"/>
    <dgm:cxn modelId="{2A6AF88A-874F-4463-802D-B9379A3E90BA}" type="presOf" srcId="{85580EA5-E40B-40B6-885C-3CB99A929ACF}" destId="{449E6BA7-84E6-4671-ACC8-A4823CF62A61}" srcOrd="0" destOrd="0" presId="urn:microsoft.com/office/officeart/2005/8/layout/list1"/>
    <dgm:cxn modelId="{4CA49691-7B47-4ED3-88F4-7D323820488E}" srcId="{BED214E2-CC5E-46F0-B449-0AD7EF50291A}" destId="{C34ACFAD-91B4-4E44-80FA-58C95024134A}" srcOrd="0" destOrd="0" parTransId="{216BDACA-F425-4FF3-9993-D3BF8A994281}" sibTransId="{283B2EF0-1CFC-4945-86EA-3978B8A8D8CC}"/>
    <dgm:cxn modelId="{421C6792-2920-4EE4-AAB0-FDC535488933}" srcId="{BED214E2-CC5E-46F0-B449-0AD7EF50291A}" destId="{1DCAA5B2-945C-4950-801A-3AAE0EBF871B}" srcOrd="4" destOrd="0" parTransId="{E9F880BE-A37A-4DB2-90FE-72CAF2A01C55}" sibTransId="{EF24CAC5-12A5-40D4-B023-F17ADCF31BB8}"/>
    <dgm:cxn modelId="{E7A824B3-4505-4300-8C6A-B5317421705F}" type="presOf" srcId="{7F574373-D205-484D-A004-7CE884B272A5}" destId="{318DA458-8066-4E35-A85E-D03C69067A58}" srcOrd="0" destOrd="0" presId="urn:microsoft.com/office/officeart/2005/8/layout/list1"/>
    <dgm:cxn modelId="{1AC071B8-703E-4950-B189-482455C9CF39}" type="presOf" srcId="{BED214E2-CC5E-46F0-B449-0AD7EF50291A}" destId="{336A8DBD-B87C-4714-B354-FB41BCA32CFA}" srcOrd="0" destOrd="0" presId="urn:microsoft.com/office/officeart/2005/8/layout/list1"/>
    <dgm:cxn modelId="{6BCC48C2-64BB-4C04-8EC5-D5AFE226FEE1}" srcId="{BED214E2-CC5E-46F0-B449-0AD7EF50291A}" destId="{49BD34AC-D512-487F-BB4B-6A26CD758FB2}" srcOrd="3" destOrd="0" parTransId="{AE56D887-F873-46A6-92D1-34C1DA0B38A8}" sibTransId="{4EFB78BB-48EB-4372-850F-BA7CB48C6428}"/>
    <dgm:cxn modelId="{B31FD8D4-FDC5-451C-BF40-7F9E987020AB}" type="presOf" srcId="{85580EA5-E40B-40B6-885C-3CB99A929ACF}" destId="{F5352AD2-6994-4AF9-8247-4951C4E256A2}" srcOrd="1" destOrd="0" presId="urn:microsoft.com/office/officeart/2005/8/layout/list1"/>
    <dgm:cxn modelId="{6C6006E0-B5CC-4626-8289-841E98D7E0D4}" type="presOf" srcId="{7F0C564F-548F-40BC-BE44-327DBD046FE5}" destId="{172B26B3-CF4C-4AEA-B3C1-C6F662D83AAE}" srcOrd="0" destOrd="0" presId="urn:microsoft.com/office/officeart/2005/8/layout/list1"/>
    <dgm:cxn modelId="{EC3AF0E4-8990-4EFB-95E5-C6BADF3D4FA6}" type="presOf" srcId="{49BD34AC-D512-487F-BB4B-6A26CD758FB2}" destId="{5CF05831-AFC7-44D7-A6E4-C1DA098B6890}" srcOrd="0" destOrd="0" presId="urn:microsoft.com/office/officeart/2005/8/layout/list1"/>
    <dgm:cxn modelId="{A451DBED-ED68-4FBB-8FE6-02902E539CE9}" type="presOf" srcId="{C34ACFAD-91B4-4E44-80FA-58C95024134A}" destId="{9E4B587E-BB26-411D-97DA-1F16E9D48A4F}" srcOrd="0" destOrd="0" presId="urn:microsoft.com/office/officeart/2005/8/layout/list1"/>
    <dgm:cxn modelId="{86A390B9-9721-4D09-9377-9E575B5D0E94}" type="presParOf" srcId="{336A8DBD-B87C-4714-B354-FB41BCA32CFA}" destId="{1CD92B1C-0436-4D29-9282-4214388654F9}" srcOrd="0" destOrd="0" presId="urn:microsoft.com/office/officeart/2005/8/layout/list1"/>
    <dgm:cxn modelId="{D381A11E-EAB9-4680-81BD-7CA4B76C29D4}" type="presParOf" srcId="{1CD92B1C-0436-4D29-9282-4214388654F9}" destId="{9E4B587E-BB26-411D-97DA-1F16E9D48A4F}" srcOrd="0" destOrd="0" presId="urn:microsoft.com/office/officeart/2005/8/layout/list1"/>
    <dgm:cxn modelId="{E8767681-D20C-4822-B810-F975022B78CE}" type="presParOf" srcId="{1CD92B1C-0436-4D29-9282-4214388654F9}" destId="{1D997D30-70F2-48AA-95C9-D1C7FFC0B496}" srcOrd="1" destOrd="0" presId="urn:microsoft.com/office/officeart/2005/8/layout/list1"/>
    <dgm:cxn modelId="{D45CD649-E070-47DC-9524-DD36E4371834}" type="presParOf" srcId="{336A8DBD-B87C-4714-B354-FB41BCA32CFA}" destId="{81A86281-A908-408E-BDD9-C8A4DF994ED1}" srcOrd="1" destOrd="0" presId="urn:microsoft.com/office/officeart/2005/8/layout/list1"/>
    <dgm:cxn modelId="{EE1613E3-A710-4BFF-8B78-AEA5D5FD3059}" type="presParOf" srcId="{336A8DBD-B87C-4714-B354-FB41BCA32CFA}" destId="{4839176D-E62D-4C7F-A208-14F1F2E5CB27}" srcOrd="2" destOrd="0" presId="urn:microsoft.com/office/officeart/2005/8/layout/list1"/>
    <dgm:cxn modelId="{1CDF3C6E-574B-482E-96B7-75F59ACAE1C6}" type="presParOf" srcId="{336A8DBD-B87C-4714-B354-FB41BCA32CFA}" destId="{7BAA3BAE-12A2-493B-9C2D-9F609A9C105B}" srcOrd="3" destOrd="0" presId="urn:microsoft.com/office/officeart/2005/8/layout/list1"/>
    <dgm:cxn modelId="{EA8187EE-BF36-4F08-A0B3-38561BFAAABB}" type="presParOf" srcId="{336A8DBD-B87C-4714-B354-FB41BCA32CFA}" destId="{4A4D36F3-98FB-4C3E-BD12-A32039C50D3B}" srcOrd="4" destOrd="0" presId="urn:microsoft.com/office/officeart/2005/8/layout/list1"/>
    <dgm:cxn modelId="{846E9090-D313-4326-BDD3-C9231D9830F1}" type="presParOf" srcId="{4A4D36F3-98FB-4C3E-BD12-A32039C50D3B}" destId="{449E6BA7-84E6-4671-ACC8-A4823CF62A61}" srcOrd="0" destOrd="0" presId="urn:microsoft.com/office/officeart/2005/8/layout/list1"/>
    <dgm:cxn modelId="{C45AD01D-7D70-4B15-9BE7-0CB29BCED10B}" type="presParOf" srcId="{4A4D36F3-98FB-4C3E-BD12-A32039C50D3B}" destId="{F5352AD2-6994-4AF9-8247-4951C4E256A2}" srcOrd="1" destOrd="0" presId="urn:microsoft.com/office/officeart/2005/8/layout/list1"/>
    <dgm:cxn modelId="{D2794B94-B243-4A58-A69F-191C54827122}" type="presParOf" srcId="{336A8DBD-B87C-4714-B354-FB41BCA32CFA}" destId="{F1CBB495-E1B9-4BAC-B951-2BAEE5DFF31B}" srcOrd="5" destOrd="0" presId="urn:microsoft.com/office/officeart/2005/8/layout/list1"/>
    <dgm:cxn modelId="{9204F889-3C87-4FA6-8394-3B8F962E94E5}" type="presParOf" srcId="{336A8DBD-B87C-4714-B354-FB41BCA32CFA}" destId="{006DE2CF-3E0D-4CEC-B7FA-14C70579263D}" srcOrd="6" destOrd="0" presId="urn:microsoft.com/office/officeart/2005/8/layout/list1"/>
    <dgm:cxn modelId="{235C8319-0850-434B-9A92-60A56AF090D1}" type="presParOf" srcId="{336A8DBD-B87C-4714-B354-FB41BCA32CFA}" destId="{98B93EF8-AB84-4FD7-98A5-D6234C24A110}" srcOrd="7" destOrd="0" presId="urn:microsoft.com/office/officeart/2005/8/layout/list1"/>
    <dgm:cxn modelId="{517398BD-1E21-4BCE-8F42-ADD6E25C75AB}" type="presParOf" srcId="{336A8DBD-B87C-4714-B354-FB41BCA32CFA}" destId="{D61B7BE1-4D00-4037-AC8B-337ADC548AB0}" srcOrd="8" destOrd="0" presId="urn:microsoft.com/office/officeart/2005/8/layout/list1"/>
    <dgm:cxn modelId="{6785B6C2-8972-4E25-BE04-2DA916D3764C}" type="presParOf" srcId="{D61B7BE1-4D00-4037-AC8B-337ADC548AB0}" destId="{318DA458-8066-4E35-A85E-D03C69067A58}" srcOrd="0" destOrd="0" presId="urn:microsoft.com/office/officeart/2005/8/layout/list1"/>
    <dgm:cxn modelId="{952DAB89-D8F9-4610-AED7-D8C454107A24}" type="presParOf" srcId="{D61B7BE1-4D00-4037-AC8B-337ADC548AB0}" destId="{5F6173B3-1DC8-42D9-AC94-D75BA005BB07}" srcOrd="1" destOrd="0" presId="urn:microsoft.com/office/officeart/2005/8/layout/list1"/>
    <dgm:cxn modelId="{2989756A-5F1E-4A72-A4B7-EA79B41DFC36}" type="presParOf" srcId="{336A8DBD-B87C-4714-B354-FB41BCA32CFA}" destId="{C42D7EE1-6760-4551-A9E5-1E4F7781B516}" srcOrd="9" destOrd="0" presId="urn:microsoft.com/office/officeart/2005/8/layout/list1"/>
    <dgm:cxn modelId="{949BDA25-A648-41C2-8CAF-0C89252966F4}" type="presParOf" srcId="{336A8DBD-B87C-4714-B354-FB41BCA32CFA}" destId="{EA0D7D0A-662D-4FD4-8F94-C4032C13B943}" srcOrd="10" destOrd="0" presId="urn:microsoft.com/office/officeart/2005/8/layout/list1"/>
    <dgm:cxn modelId="{8F6C4DC9-6A72-4C6E-98C4-82AED4A0A6A4}" type="presParOf" srcId="{336A8DBD-B87C-4714-B354-FB41BCA32CFA}" destId="{364821FE-8A1E-429C-BEB8-540FA8DA9E99}" srcOrd="11" destOrd="0" presId="urn:microsoft.com/office/officeart/2005/8/layout/list1"/>
    <dgm:cxn modelId="{A71A1569-4180-4ECD-94F9-82B6BE60C40B}" type="presParOf" srcId="{336A8DBD-B87C-4714-B354-FB41BCA32CFA}" destId="{F146DABD-BD5C-42C5-83EE-F7586C557E24}" srcOrd="12" destOrd="0" presId="urn:microsoft.com/office/officeart/2005/8/layout/list1"/>
    <dgm:cxn modelId="{7EFED02C-740D-44A4-8888-3BAA0331C3DA}" type="presParOf" srcId="{F146DABD-BD5C-42C5-83EE-F7586C557E24}" destId="{5CF05831-AFC7-44D7-A6E4-C1DA098B6890}" srcOrd="0" destOrd="0" presId="urn:microsoft.com/office/officeart/2005/8/layout/list1"/>
    <dgm:cxn modelId="{A47C78AB-AD42-49ED-852C-DB78393AD0B6}" type="presParOf" srcId="{F146DABD-BD5C-42C5-83EE-F7586C557E24}" destId="{4D6BF044-B547-4869-9A1F-CCB94F4B8B99}" srcOrd="1" destOrd="0" presId="urn:microsoft.com/office/officeart/2005/8/layout/list1"/>
    <dgm:cxn modelId="{2F4ECE41-3F1B-44DA-A540-7BC9121015EB}" type="presParOf" srcId="{336A8DBD-B87C-4714-B354-FB41BCA32CFA}" destId="{69069AA2-A227-4D3D-9B58-32EEA1571E45}" srcOrd="13" destOrd="0" presId="urn:microsoft.com/office/officeart/2005/8/layout/list1"/>
    <dgm:cxn modelId="{66860705-6F6D-41B9-B54F-DDDABE73E91F}" type="presParOf" srcId="{336A8DBD-B87C-4714-B354-FB41BCA32CFA}" destId="{77297838-0ED9-4064-AA18-3196953D6ADD}" srcOrd="14" destOrd="0" presId="urn:microsoft.com/office/officeart/2005/8/layout/list1"/>
    <dgm:cxn modelId="{8948CD41-478A-4116-B1F6-68CDB5E71085}" type="presParOf" srcId="{336A8DBD-B87C-4714-B354-FB41BCA32CFA}" destId="{6DB4C269-7B50-4DEB-A7D5-728CAC33479B}" srcOrd="15" destOrd="0" presId="urn:microsoft.com/office/officeart/2005/8/layout/list1"/>
    <dgm:cxn modelId="{D4B9E0DB-87FB-4120-950B-E8466EDE34F7}" type="presParOf" srcId="{336A8DBD-B87C-4714-B354-FB41BCA32CFA}" destId="{7F4BCE32-D194-4B09-BC4B-0E95EA232D96}" srcOrd="16" destOrd="0" presId="urn:microsoft.com/office/officeart/2005/8/layout/list1"/>
    <dgm:cxn modelId="{7B80A1AC-5464-4862-B024-5361D9869DAF}" type="presParOf" srcId="{7F4BCE32-D194-4B09-BC4B-0E95EA232D96}" destId="{923864FD-9006-4AF5-80FB-C8B45E0537F3}" srcOrd="0" destOrd="0" presId="urn:microsoft.com/office/officeart/2005/8/layout/list1"/>
    <dgm:cxn modelId="{98EB6433-001A-4030-B1C9-28776606FB3E}" type="presParOf" srcId="{7F4BCE32-D194-4B09-BC4B-0E95EA232D96}" destId="{270C4B6E-F03D-4688-AB54-8BEABBF5CA35}" srcOrd="1" destOrd="0" presId="urn:microsoft.com/office/officeart/2005/8/layout/list1"/>
    <dgm:cxn modelId="{9DC3D1B4-B677-4368-B14E-60730856BD43}" type="presParOf" srcId="{336A8DBD-B87C-4714-B354-FB41BCA32CFA}" destId="{6A0E5056-0192-447D-A060-65E948019630}" srcOrd="17" destOrd="0" presId="urn:microsoft.com/office/officeart/2005/8/layout/list1"/>
    <dgm:cxn modelId="{DD34BA88-1914-457A-9914-7DB5621E365A}" type="presParOf" srcId="{336A8DBD-B87C-4714-B354-FB41BCA32CFA}" destId="{834A570D-C665-4A5B-B65C-86695328B25C}" srcOrd="18" destOrd="0" presId="urn:microsoft.com/office/officeart/2005/8/layout/list1"/>
    <dgm:cxn modelId="{0E02B013-0A32-466E-A54D-2A35475C5646}" type="presParOf" srcId="{336A8DBD-B87C-4714-B354-FB41BCA32CFA}" destId="{090B412B-BED6-4A85-A820-579138960C1D}" srcOrd="19" destOrd="0" presId="urn:microsoft.com/office/officeart/2005/8/layout/list1"/>
    <dgm:cxn modelId="{EC9CEB20-B994-4EE6-8F44-F39836D1A42C}" type="presParOf" srcId="{336A8DBD-B87C-4714-B354-FB41BCA32CFA}" destId="{E6E050B5-9483-49C8-B4ED-1A0B5F26997A}" srcOrd="20" destOrd="0" presId="urn:microsoft.com/office/officeart/2005/8/layout/list1"/>
    <dgm:cxn modelId="{1807E85B-E333-4C72-8D1B-CB5CA8603CBE}" type="presParOf" srcId="{E6E050B5-9483-49C8-B4ED-1A0B5F26997A}" destId="{172B26B3-CF4C-4AEA-B3C1-C6F662D83AAE}" srcOrd="0" destOrd="0" presId="urn:microsoft.com/office/officeart/2005/8/layout/list1"/>
    <dgm:cxn modelId="{FD791283-614F-46C9-A633-C03FD60E6911}" type="presParOf" srcId="{E6E050B5-9483-49C8-B4ED-1A0B5F26997A}" destId="{30602E86-7371-4E46-B182-63653D129D15}" srcOrd="1" destOrd="0" presId="urn:microsoft.com/office/officeart/2005/8/layout/list1"/>
    <dgm:cxn modelId="{D3D201D9-DA98-463B-A7DD-67E5FA575FD7}" type="presParOf" srcId="{336A8DBD-B87C-4714-B354-FB41BCA32CFA}" destId="{3F52F697-016E-4E9A-BB7C-61206878885A}" srcOrd="21" destOrd="0" presId="urn:microsoft.com/office/officeart/2005/8/layout/list1"/>
    <dgm:cxn modelId="{9AF5FAD6-C941-4108-9130-5083025EF5A6}" type="presParOf" srcId="{336A8DBD-B87C-4714-B354-FB41BCA32CFA}" destId="{C5AA6167-1C70-4FB3-AA4C-2702D7161D25}" srcOrd="22" destOrd="0" presId="urn:microsoft.com/office/officeart/2005/8/layout/lis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ED214E2-CC5E-46F0-B449-0AD7EF50291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fr-FR"/>
        </a:p>
      </dgm:t>
    </dgm:pt>
    <dgm:pt modelId="{C34ACFAD-91B4-4E44-80FA-58C95024134A}">
      <dgm:prSet phldrT="[Texte]"/>
      <dgm:spPr>
        <a:solidFill>
          <a:srgbClr val="9E1460"/>
        </a:solidFill>
        <a:ln>
          <a:solidFill>
            <a:srgbClr val="9E1460"/>
          </a:solidFill>
        </a:ln>
      </dgm:spPr>
      <dgm:t>
        <a:bodyPr/>
        <a:lstStyle/>
        <a:p>
          <a:pPr>
            <a:buClr>
              <a:srgbClr val="9D1561"/>
            </a:buClr>
            <a:buFont typeface="Wingdings" panose="05000000000000000000" pitchFamily="2" charset="2"/>
            <a:buChar char="§"/>
          </a:pPr>
          <a:r>
            <a:rPr lang="fr-FR" b="1" i="0" u="none" strike="noStrike" baseline="0" dirty="0">
              <a:solidFill>
                <a:schemeClr val="bg1"/>
              </a:solidFill>
              <a:latin typeface="Roboto" panose="02000000000000000000" pitchFamily="2" charset="0"/>
              <a:ea typeface="Roboto" panose="02000000000000000000" pitchFamily="2" charset="0"/>
            </a:rPr>
            <a:t>Faire reconnaître internationalement</a:t>
          </a:r>
          <a:r>
            <a:rPr lang="fr-FR" i="0" u="none" strike="noStrike" baseline="0" dirty="0">
              <a:solidFill>
                <a:schemeClr val="bg1"/>
              </a:solidFill>
              <a:latin typeface="Roboto" panose="02000000000000000000" pitchFamily="2" charset="0"/>
              <a:ea typeface="Roboto" panose="02000000000000000000" pitchFamily="2" charset="0"/>
            </a:rPr>
            <a:t> la formation</a:t>
          </a:r>
          <a:endParaRPr lang="fr-FR" dirty="0">
            <a:solidFill>
              <a:schemeClr val="bg1"/>
            </a:solidFill>
            <a:latin typeface="Roboto" panose="02000000000000000000" pitchFamily="2" charset="0"/>
            <a:ea typeface="Roboto" panose="02000000000000000000" pitchFamily="2" charset="0"/>
          </a:endParaRPr>
        </a:p>
      </dgm:t>
    </dgm:pt>
    <dgm:pt modelId="{216BDACA-F425-4FF3-9993-D3BF8A994281}" type="parTrans" cxnId="{4CA49691-7B47-4ED3-88F4-7D323820488E}">
      <dgm:prSet/>
      <dgm:spPr/>
      <dgm:t>
        <a:bodyPr/>
        <a:lstStyle/>
        <a:p>
          <a:endParaRPr lang="fr-FR"/>
        </a:p>
      </dgm:t>
    </dgm:pt>
    <dgm:pt modelId="{283B2EF0-1CFC-4945-86EA-3978B8A8D8CC}" type="sibTrans" cxnId="{4CA49691-7B47-4ED3-88F4-7D323820488E}">
      <dgm:prSet/>
      <dgm:spPr/>
      <dgm:t>
        <a:bodyPr/>
        <a:lstStyle/>
        <a:p>
          <a:endParaRPr lang="fr-FR"/>
        </a:p>
      </dgm:t>
    </dgm:pt>
    <dgm:pt modelId="{F4E33A25-E581-41DE-8D5B-B64B71A71A3D}">
      <dgm:prSet phldrT="[Texte]"/>
      <dgm:spPr>
        <a:solidFill>
          <a:srgbClr val="9E1460"/>
        </a:solidFill>
      </dgm:spPr>
      <dgm:t>
        <a:bodyPr/>
        <a:lstStyle/>
        <a:p>
          <a:pPr>
            <a:buClr>
              <a:srgbClr val="9D1561"/>
            </a:buClr>
            <a:buFont typeface="Wingdings" panose="05000000000000000000" pitchFamily="2" charset="2"/>
            <a:buChar char="§"/>
          </a:pPr>
          <a:r>
            <a:rPr lang="fr-FR" dirty="0">
              <a:solidFill>
                <a:schemeClr val="bg1"/>
              </a:solidFill>
              <a:latin typeface="Roboto" panose="02000000000000000000" pitchFamily="2" charset="0"/>
              <a:ea typeface="Roboto" panose="02000000000000000000" pitchFamily="2" charset="0"/>
            </a:rPr>
            <a:t>Valoriser l’Education aux </a:t>
          </a:r>
          <a:r>
            <a:rPr lang="fr-FR" b="1" dirty="0">
              <a:solidFill>
                <a:schemeClr val="bg1"/>
              </a:solidFill>
              <a:latin typeface="Roboto" panose="02000000000000000000" pitchFamily="2" charset="0"/>
              <a:ea typeface="Roboto" panose="02000000000000000000" pitchFamily="2" charset="0"/>
            </a:rPr>
            <a:t>valeurs européennes</a:t>
          </a:r>
          <a:endParaRPr lang="fr-FR" dirty="0">
            <a:solidFill>
              <a:schemeClr val="bg1"/>
            </a:solidFill>
            <a:latin typeface="Roboto" panose="02000000000000000000" pitchFamily="2" charset="0"/>
            <a:ea typeface="Roboto" panose="02000000000000000000" pitchFamily="2" charset="0"/>
          </a:endParaRPr>
        </a:p>
      </dgm:t>
    </dgm:pt>
    <dgm:pt modelId="{35DFBA2C-5BDF-4AEB-AD22-D329C52F53D1}" type="parTrans" cxnId="{8E7DED40-4EB2-4FB3-9F56-D35C8417905A}">
      <dgm:prSet/>
      <dgm:spPr/>
      <dgm:t>
        <a:bodyPr/>
        <a:lstStyle/>
        <a:p>
          <a:endParaRPr lang="fr-FR"/>
        </a:p>
      </dgm:t>
    </dgm:pt>
    <dgm:pt modelId="{EC7F0334-F0CB-4DC2-B711-D071AFF860F2}" type="sibTrans" cxnId="{8E7DED40-4EB2-4FB3-9F56-D35C8417905A}">
      <dgm:prSet/>
      <dgm:spPr/>
      <dgm:t>
        <a:bodyPr/>
        <a:lstStyle/>
        <a:p>
          <a:endParaRPr lang="fr-FR"/>
        </a:p>
      </dgm:t>
    </dgm:pt>
    <dgm:pt modelId="{85580EA5-E40B-40B6-885C-3CB99A929ACF}">
      <dgm:prSet phldrT="[Texte]"/>
      <dgm:spPr>
        <a:solidFill>
          <a:srgbClr val="9E1460"/>
        </a:solidFill>
      </dgm:spPr>
      <dgm:t>
        <a:bodyPr/>
        <a:lstStyle/>
        <a:p>
          <a:pPr>
            <a:buClr>
              <a:srgbClr val="9D1561"/>
            </a:buClr>
            <a:buFont typeface="Wingdings" panose="05000000000000000000" pitchFamily="2" charset="2"/>
            <a:buChar char="§"/>
          </a:pPr>
          <a:r>
            <a:rPr lang="fr-FR" i="0" u="none" strike="noStrike" baseline="0" dirty="0">
              <a:solidFill>
                <a:schemeClr val="bg1"/>
              </a:solidFill>
              <a:latin typeface="Roboto" panose="02000000000000000000" pitchFamily="2" charset="0"/>
              <a:ea typeface="Roboto" panose="02000000000000000000" pitchFamily="2" charset="0"/>
            </a:rPr>
            <a:t>Attester de l</a:t>
          </a:r>
          <a:r>
            <a:rPr lang="fr-FR" b="1" i="0" u="none" strike="noStrike" baseline="0" dirty="0">
              <a:solidFill>
                <a:schemeClr val="bg1"/>
              </a:solidFill>
              <a:latin typeface="Roboto" panose="02000000000000000000" pitchFamily="2" charset="0"/>
              <a:ea typeface="Roboto" panose="02000000000000000000" pitchFamily="2" charset="0"/>
            </a:rPr>
            <a:t>’insertion professionnelle</a:t>
          </a:r>
          <a:endParaRPr lang="fr-FR" dirty="0">
            <a:solidFill>
              <a:schemeClr val="bg1"/>
            </a:solidFill>
            <a:latin typeface="Roboto" panose="02000000000000000000" pitchFamily="2" charset="0"/>
            <a:ea typeface="Roboto" panose="02000000000000000000" pitchFamily="2" charset="0"/>
          </a:endParaRPr>
        </a:p>
      </dgm:t>
    </dgm:pt>
    <dgm:pt modelId="{B2F9ED3B-FEB0-46BC-8113-13C75E7C2C53}" type="parTrans" cxnId="{0477A239-1E9B-4ADB-86BA-D1E25BB7D910}">
      <dgm:prSet/>
      <dgm:spPr/>
      <dgm:t>
        <a:bodyPr/>
        <a:lstStyle/>
        <a:p>
          <a:endParaRPr lang="fr-FR"/>
        </a:p>
      </dgm:t>
    </dgm:pt>
    <dgm:pt modelId="{E0DECD1C-1441-45E0-8216-C742F5A65778}" type="sibTrans" cxnId="{0477A239-1E9B-4ADB-86BA-D1E25BB7D910}">
      <dgm:prSet/>
      <dgm:spPr/>
      <dgm:t>
        <a:bodyPr/>
        <a:lstStyle/>
        <a:p>
          <a:endParaRPr lang="fr-FR"/>
        </a:p>
      </dgm:t>
    </dgm:pt>
    <dgm:pt modelId="{7F574373-D205-484D-A004-7CE884B272A5}">
      <dgm:prSet phldrT="[Texte]"/>
      <dgm:spPr>
        <a:solidFill>
          <a:srgbClr val="9E1460"/>
        </a:solidFill>
        <a:ln>
          <a:solidFill>
            <a:srgbClr val="9E1460"/>
          </a:solidFill>
        </a:ln>
      </dgm:spPr>
      <dgm:t>
        <a:bodyPr/>
        <a:lstStyle/>
        <a:p>
          <a:pPr>
            <a:buClr>
              <a:srgbClr val="9D1561"/>
            </a:buClr>
            <a:buFont typeface="Wingdings" panose="05000000000000000000" pitchFamily="2" charset="2"/>
            <a:buChar char="§"/>
          </a:pPr>
          <a:r>
            <a:rPr lang="fr-FR" dirty="0">
              <a:solidFill>
                <a:schemeClr val="bg1"/>
              </a:solidFill>
            </a:rPr>
            <a:t>Délivrance d’un supplément au diplôme avec </a:t>
          </a:r>
          <a:r>
            <a:rPr lang="fr-FR" b="1" dirty="0">
              <a:solidFill>
                <a:schemeClr val="bg1"/>
              </a:solidFill>
            </a:rPr>
            <a:t>crédits ECTS</a:t>
          </a:r>
          <a:endParaRPr lang="fr-FR" dirty="0">
            <a:solidFill>
              <a:schemeClr val="bg1"/>
            </a:solidFill>
          </a:endParaRPr>
        </a:p>
      </dgm:t>
    </dgm:pt>
    <dgm:pt modelId="{7D469296-EAAD-4AC3-A7A2-6FBFCDF76BFD}" type="parTrans" cxnId="{180D7708-5FA2-43AD-89BC-2D24647F6033}">
      <dgm:prSet/>
      <dgm:spPr/>
      <dgm:t>
        <a:bodyPr/>
        <a:lstStyle/>
        <a:p>
          <a:endParaRPr lang="fr-FR"/>
        </a:p>
      </dgm:t>
    </dgm:pt>
    <dgm:pt modelId="{5DE82975-8B62-4547-B0B0-3F789E27D629}" type="sibTrans" cxnId="{180D7708-5FA2-43AD-89BC-2D24647F6033}">
      <dgm:prSet/>
      <dgm:spPr/>
      <dgm:t>
        <a:bodyPr/>
        <a:lstStyle/>
        <a:p>
          <a:endParaRPr lang="fr-FR"/>
        </a:p>
      </dgm:t>
    </dgm:pt>
    <dgm:pt modelId="{D65CA50A-D355-49C0-BB47-3FC1ECC0D1D2}">
      <dgm:prSet phldrT="[Texte]"/>
      <dgm:spPr>
        <a:solidFill>
          <a:srgbClr val="9E1460"/>
        </a:solidFill>
      </dgm:spPr>
      <dgm:t>
        <a:bodyPr/>
        <a:lstStyle/>
        <a:p>
          <a:pPr>
            <a:buClr>
              <a:srgbClr val="9D1561"/>
            </a:buClr>
            <a:buFont typeface="Wingdings" panose="05000000000000000000" pitchFamily="2" charset="2"/>
            <a:buChar char="§"/>
          </a:pPr>
          <a:r>
            <a:rPr lang="fr-FR" dirty="0">
              <a:solidFill>
                <a:schemeClr val="bg1"/>
              </a:solidFill>
              <a:latin typeface="Roboto" panose="02000000000000000000" pitchFamily="2" charset="0"/>
              <a:ea typeface="Roboto" panose="02000000000000000000" pitchFamily="2" charset="0"/>
            </a:rPr>
            <a:t>Délivrance d’un </a:t>
          </a:r>
          <a:r>
            <a:rPr lang="fr-FR" b="1" dirty="0">
              <a:solidFill>
                <a:schemeClr val="bg1"/>
              </a:solidFill>
              <a:latin typeface="Roboto" panose="02000000000000000000" pitchFamily="2" charset="0"/>
              <a:ea typeface="Roboto" panose="02000000000000000000" pitchFamily="2" charset="0"/>
            </a:rPr>
            <a:t>diplôme européen</a:t>
          </a:r>
          <a:endParaRPr lang="fr-FR" dirty="0">
            <a:solidFill>
              <a:schemeClr val="bg1"/>
            </a:solidFill>
            <a:latin typeface="Roboto" panose="02000000000000000000" pitchFamily="2" charset="0"/>
            <a:ea typeface="Roboto" panose="02000000000000000000" pitchFamily="2" charset="0"/>
          </a:endParaRPr>
        </a:p>
      </dgm:t>
    </dgm:pt>
    <dgm:pt modelId="{26595007-7FC0-4F35-AB7C-F77AD9EF4D37}" type="parTrans" cxnId="{B922DE8B-CB04-4350-95C7-1A4046783CC5}">
      <dgm:prSet/>
      <dgm:spPr/>
      <dgm:t>
        <a:bodyPr/>
        <a:lstStyle/>
        <a:p>
          <a:endParaRPr lang="fr-FR"/>
        </a:p>
      </dgm:t>
    </dgm:pt>
    <dgm:pt modelId="{32544165-DBDF-4578-97B7-916C447B2B1A}" type="sibTrans" cxnId="{B922DE8B-CB04-4350-95C7-1A4046783CC5}">
      <dgm:prSet/>
      <dgm:spPr/>
      <dgm:t>
        <a:bodyPr/>
        <a:lstStyle/>
        <a:p>
          <a:endParaRPr lang="fr-FR"/>
        </a:p>
      </dgm:t>
    </dgm:pt>
    <dgm:pt modelId="{336A8DBD-B87C-4714-B354-FB41BCA32CFA}" type="pres">
      <dgm:prSet presAssocID="{BED214E2-CC5E-46F0-B449-0AD7EF50291A}" presName="linear" presStyleCnt="0">
        <dgm:presLayoutVars>
          <dgm:dir/>
          <dgm:animLvl val="lvl"/>
          <dgm:resizeHandles val="exact"/>
        </dgm:presLayoutVars>
      </dgm:prSet>
      <dgm:spPr/>
    </dgm:pt>
    <dgm:pt modelId="{1CD92B1C-0436-4D29-9282-4214388654F9}" type="pres">
      <dgm:prSet presAssocID="{C34ACFAD-91B4-4E44-80FA-58C95024134A}" presName="parentLin" presStyleCnt="0"/>
      <dgm:spPr/>
    </dgm:pt>
    <dgm:pt modelId="{9E4B587E-BB26-411D-97DA-1F16E9D48A4F}" type="pres">
      <dgm:prSet presAssocID="{C34ACFAD-91B4-4E44-80FA-58C95024134A}" presName="parentLeftMargin" presStyleLbl="node1" presStyleIdx="0" presStyleCnt="5"/>
      <dgm:spPr/>
    </dgm:pt>
    <dgm:pt modelId="{1D997D30-70F2-48AA-95C9-D1C7FFC0B496}" type="pres">
      <dgm:prSet presAssocID="{C34ACFAD-91B4-4E44-80FA-58C95024134A}" presName="parentText" presStyleLbl="node1" presStyleIdx="0" presStyleCnt="5">
        <dgm:presLayoutVars>
          <dgm:chMax val="0"/>
          <dgm:bulletEnabled val="1"/>
        </dgm:presLayoutVars>
      </dgm:prSet>
      <dgm:spPr/>
    </dgm:pt>
    <dgm:pt modelId="{81A86281-A908-408E-BDD9-C8A4DF994ED1}" type="pres">
      <dgm:prSet presAssocID="{C34ACFAD-91B4-4E44-80FA-58C95024134A}" presName="negativeSpace" presStyleCnt="0"/>
      <dgm:spPr/>
    </dgm:pt>
    <dgm:pt modelId="{4839176D-E62D-4C7F-A208-14F1F2E5CB27}" type="pres">
      <dgm:prSet presAssocID="{C34ACFAD-91B4-4E44-80FA-58C95024134A}" presName="childText" presStyleLbl="conFgAcc1" presStyleIdx="0" presStyleCnt="5">
        <dgm:presLayoutVars>
          <dgm:bulletEnabled val="1"/>
        </dgm:presLayoutVars>
      </dgm:prSet>
      <dgm:spPr>
        <a:ln>
          <a:solidFill>
            <a:srgbClr val="9E1460"/>
          </a:solidFill>
        </a:ln>
      </dgm:spPr>
    </dgm:pt>
    <dgm:pt modelId="{7BAA3BAE-12A2-493B-9C2D-9F609A9C105B}" type="pres">
      <dgm:prSet presAssocID="{283B2EF0-1CFC-4945-86EA-3978B8A8D8CC}" presName="spaceBetweenRectangles" presStyleCnt="0"/>
      <dgm:spPr/>
    </dgm:pt>
    <dgm:pt modelId="{908AEC74-A619-4736-9346-76EF45ADB570}" type="pres">
      <dgm:prSet presAssocID="{F4E33A25-E581-41DE-8D5B-B64B71A71A3D}" presName="parentLin" presStyleCnt="0"/>
      <dgm:spPr/>
    </dgm:pt>
    <dgm:pt modelId="{D5D63724-DE1F-44D0-ADDC-29B735AD7C53}" type="pres">
      <dgm:prSet presAssocID="{F4E33A25-E581-41DE-8D5B-B64B71A71A3D}" presName="parentLeftMargin" presStyleLbl="node1" presStyleIdx="0" presStyleCnt="5"/>
      <dgm:spPr/>
    </dgm:pt>
    <dgm:pt modelId="{82CDB68B-7EDD-4C46-AA1D-4CC49C7930D9}" type="pres">
      <dgm:prSet presAssocID="{F4E33A25-E581-41DE-8D5B-B64B71A71A3D}" presName="parentText" presStyleLbl="node1" presStyleIdx="1" presStyleCnt="5">
        <dgm:presLayoutVars>
          <dgm:chMax val="0"/>
          <dgm:bulletEnabled val="1"/>
        </dgm:presLayoutVars>
      </dgm:prSet>
      <dgm:spPr/>
    </dgm:pt>
    <dgm:pt modelId="{11433315-2905-49C9-8C64-78E7846E8EB0}" type="pres">
      <dgm:prSet presAssocID="{F4E33A25-E581-41DE-8D5B-B64B71A71A3D}" presName="negativeSpace" presStyleCnt="0"/>
      <dgm:spPr/>
    </dgm:pt>
    <dgm:pt modelId="{E3DBB2ED-CAAB-487D-B8EC-EE11C57B27D2}" type="pres">
      <dgm:prSet presAssocID="{F4E33A25-E581-41DE-8D5B-B64B71A71A3D}" presName="childText" presStyleLbl="conFgAcc1" presStyleIdx="1" presStyleCnt="5">
        <dgm:presLayoutVars>
          <dgm:bulletEnabled val="1"/>
        </dgm:presLayoutVars>
      </dgm:prSet>
      <dgm:spPr>
        <a:ln>
          <a:solidFill>
            <a:srgbClr val="9E1460"/>
          </a:solidFill>
        </a:ln>
      </dgm:spPr>
    </dgm:pt>
    <dgm:pt modelId="{DED2296C-3761-4F2A-B8C6-3C7E83CE3875}" type="pres">
      <dgm:prSet presAssocID="{EC7F0334-F0CB-4DC2-B711-D071AFF860F2}" presName="spaceBetweenRectangles" presStyleCnt="0"/>
      <dgm:spPr/>
    </dgm:pt>
    <dgm:pt modelId="{4A4D36F3-98FB-4C3E-BD12-A32039C50D3B}" type="pres">
      <dgm:prSet presAssocID="{85580EA5-E40B-40B6-885C-3CB99A929ACF}" presName="parentLin" presStyleCnt="0"/>
      <dgm:spPr/>
    </dgm:pt>
    <dgm:pt modelId="{449E6BA7-84E6-4671-ACC8-A4823CF62A61}" type="pres">
      <dgm:prSet presAssocID="{85580EA5-E40B-40B6-885C-3CB99A929ACF}" presName="parentLeftMargin" presStyleLbl="node1" presStyleIdx="1" presStyleCnt="5"/>
      <dgm:spPr/>
    </dgm:pt>
    <dgm:pt modelId="{F5352AD2-6994-4AF9-8247-4951C4E256A2}" type="pres">
      <dgm:prSet presAssocID="{85580EA5-E40B-40B6-885C-3CB99A929ACF}" presName="parentText" presStyleLbl="node1" presStyleIdx="2" presStyleCnt="5">
        <dgm:presLayoutVars>
          <dgm:chMax val="0"/>
          <dgm:bulletEnabled val="1"/>
        </dgm:presLayoutVars>
      </dgm:prSet>
      <dgm:spPr/>
    </dgm:pt>
    <dgm:pt modelId="{F1CBB495-E1B9-4BAC-B951-2BAEE5DFF31B}" type="pres">
      <dgm:prSet presAssocID="{85580EA5-E40B-40B6-885C-3CB99A929ACF}" presName="negativeSpace" presStyleCnt="0"/>
      <dgm:spPr/>
    </dgm:pt>
    <dgm:pt modelId="{006DE2CF-3E0D-4CEC-B7FA-14C70579263D}" type="pres">
      <dgm:prSet presAssocID="{85580EA5-E40B-40B6-885C-3CB99A929ACF}" presName="childText" presStyleLbl="conFgAcc1" presStyleIdx="2" presStyleCnt="5">
        <dgm:presLayoutVars>
          <dgm:bulletEnabled val="1"/>
        </dgm:presLayoutVars>
      </dgm:prSet>
      <dgm:spPr>
        <a:ln>
          <a:solidFill>
            <a:srgbClr val="9E1460"/>
          </a:solidFill>
        </a:ln>
      </dgm:spPr>
    </dgm:pt>
    <dgm:pt modelId="{98B93EF8-AB84-4FD7-98A5-D6234C24A110}" type="pres">
      <dgm:prSet presAssocID="{E0DECD1C-1441-45E0-8216-C742F5A65778}" presName="spaceBetweenRectangles" presStyleCnt="0"/>
      <dgm:spPr/>
    </dgm:pt>
    <dgm:pt modelId="{98E813C5-1C5E-48DE-99F8-A6301E05DE51}" type="pres">
      <dgm:prSet presAssocID="{D65CA50A-D355-49C0-BB47-3FC1ECC0D1D2}" presName="parentLin" presStyleCnt="0"/>
      <dgm:spPr/>
    </dgm:pt>
    <dgm:pt modelId="{CFE6A043-A548-4C46-868C-649EE9D4096A}" type="pres">
      <dgm:prSet presAssocID="{D65CA50A-D355-49C0-BB47-3FC1ECC0D1D2}" presName="parentLeftMargin" presStyleLbl="node1" presStyleIdx="2" presStyleCnt="5"/>
      <dgm:spPr/>
    </dgm:pt>
    <dgm:pt modelId="{DDF7710E-1114-4655-92AC-939AC2824A9A}" type="pres">
      <dgm:prSet presAssocID="{D65CA50A-D355-49C0-BB47-3FC1ECC0D1D2}" presName="parentText" presStyleLbl="node1" presStyleIdx="3" presStyleCnt="5">
        <dgm:presLayoutVars>
          <dgm:chMax val="0"/>
          <dgm:bulletEnabled val="1"/>
        </dgm:presLayoutVars>
      </dgm:prSet>
      <dgm:spPr/>
    </dgm:pt>
    <dgm:pt modelId="{E5AEB7F3-3465-4A45-B585-796F88632388}" type="pres">
      <dgm:prSet presAssocID="{D65CA50A-D355-49C0-BB47-3FC1ECC0D1D2}" presName="negativeSpace" presStyleCnt="0"/>
      <dgm:spPr/>
    </dgm:pt>
    <dgm:pt modelId="{C4414B2C-9514-4771-B8AF-071BBC58071C}" type="pres">
      <dgm:prSet presAssocID="{D65CA50A-D355-49C0-BB47-3FC1ECC0D1D2}" presName="childText" presStyleLbl="conFgAcc1" presStyleIdx="3" presStyleCnt="5">
        <dgm:presLayoutVars>
          <dgm:bulletEnabled val="1"/>
        </dgm:presLayoutVars>
      </dgm:prSet>
      <dgm:spPr>
        <a:ln>
          <a:solidFill>
            <a:srgbClr val="9E1460"/>
          </a:solidFill>
        </a:ln>
      </dgm:spPr>
    </dgm:pt>
    <dgm:pt modelId="{00E7E85D-DBB8-4D36-9D0A-FE5BF4D98C63}" type="pres">
      <dgm:prSet presAssocID="{32544165-DBDF-4578-97B7-916C447B2B1A}" presName="spaceBetweenRectangles" presStyleCnt="0"/>
      <dgm:spPr/>
    </dgm:pt>
    <dgm:pt modelId="{D61B7BE1-4D00-4037-AC8B-337ADC548AB0}" type="pres">
      <dgm:prSet presAssocID="{7F574373-D205-484D-A004-7CE884B272A5}" presName="parentLin" presStyleCnt="0"/>
      <dgm:spPr/>
    </dgm:pt>
    <dgm:pt modelId="{318DA458-8066-4E35-A85E-D03C69067A58}" type="pres">
      <dgm:prSet presAssocID="{7F574373-D205-484D-A004-7CE884B272A5}" presName="parentLeftMargin" presStyleLbl="node1" presStyleIdx="3" presStyleCnt="5"/>
      <dgm:spPr/>
    </dgm:pt>
    <dgm:pt modelId="{5F6173B3-1DC8-42D9-AC94-D75BA005BB07}" type="pres">
      <dgm:prSet presAssocID="{7F574373-D205-484D-A004-7CE884B272A5}" presName="parentText" presStyleLbl="node1" presStyleIdx="4" presStyleCnt="5">
        <dgm:presLayoutVars>
          <dgm:chMax val="0"/>
          <dgm:bulletEnabled val="1"/>
        </dgm:presLayoutVars>
      </dgm:prSet>
      <dgm:spPr/>
    </dgm:pt>
    <dgm:pt modelId="{C42D7EE1-6760-4551-A9E5-1E4F7781B516}" type="pres">
      <dgm:prSet presAssocID="{7F574373-D205-484D-A004-7CE884B272A5}" presName="negativeSpace" presStyleCnt="0"/>
      <dgm:spPr/>
    </dgm:pt>
    <dgm:pt modelId="{EA0D7D0A-662D-4FD4-8F94-C4032C13B943}" type="pres">
      <dgm:prSet presAssocID="{7F574373-D205-484D-A004-7CE884B272A5}" presName="childText" presStyleLbl="conFgAcc1" presStyleIdx="4" presStyleCnt="5">
        <dgm:presLayoutVars>
          <dgm:bulletEnabled val="1"/>
        </dgm:presLayoutVars>
      </dgm:prSet>
      <dgm:spPr>
        <a:ln>
          <a:solidFill>
            <a:srgbClr val="9E1460"/>
          </a:solidFill>
        </a:ln>
      </dgm:spPr>
    </dgm:pt>
  </dgm:ptLst>
  <dgm:cxnLst>
    <dgm:cxn modelId="{E473E600-39BE-4D18-A1F2-5F646080186D}" type="presOf" srcId="{D65CA50A-D355-49C0-BB47-3FC1ECC0D1D2}" destId="{CFE6A043-A548-4C46-868C-649EE9D4096A}" srcOrd="0" destOrd="0" presId="urn:microsoft.com/office/officeart/2005/8/layout/list1"/>
    <dgm:cxn modelId="{180D7708-5FA2-43AD-89BC-2D24647F6033}" srcId="{BED214E2-CC5E-46F0-B449-0AD7EF50291A}" destId="{7F574373-D205-484D-A004-7CE884B272A5}" srcOrd="4" destOrd="0" parTransId="{7D469296-EAAD-4AC3-A7A2-6FBFCDF76BFD}" sibTransId="{5DE82975-8B62-4547-B0B0-3F789E27D629}"/>
    <dgm:cxn modelId="{A21A9C22-24CA-4562-9B6D-33B21695DF57}" type="presOf" srcId="{C34ACFAD-91B4-4E44-80FA-58C95024134A}" destId="{1D997D30-70F2-48AA-95C9-D1C7FFC0B496}" srcOrd="1" destOrd="0" presId="urn:microsoft.com/office/officeart/2005/8/layout/list1"/>
    <dgm:cxn modelId="{0477A239-1E9B-4ADB-86BA-D1E25BB7D910}" srcId="{BED214E2-CC5E-46F0-B449-0AD7EF50291A}" destId="{85580EA5-E40B-40B6-885C-3CB99A929ACF}" srcOrd="2" destOrd="0" parTransId="{B2F9ED3B-FEB0-46BC-8113-13C75E7C2C53}" sibTransId="{E0DECD1C-1441-45E0-8216-C742F5A65778}"/>
    <dgm:cxn modelId="{8E7DED40-4EB2-4FB3-9F56-D35C8417905A}" srcId="{BED214E2-CC5E-46F0-B449-0AD7EF50291A}" destId="{F4E33A25-E581-41DE-8D5B-B64B71A71A3D}" srcOrd="1" destOrd="0" parTransId="{35DFBA2C-5BDF-4AEB-AD22-D329C52F53D1}" sibTransId="{EC7F0334-F0CB-4DC2-B711-D071AFF860F2}"/>
    <dgm:cxn modelId="{2AE4535B-7BB8-41D7-A604-4A80474A5D4B}" type="presOf" srcId="{7F574373-D205-484D-A004-7CE884B272A5}" destId="{5F6173B3-1DC8-42D9-AC94-D75BA005BB07}" srcOrd="1" destOrd="0" presId="urn:microsoft.com/office/officeart/2005/8/layout/list1"/>
    <dgm:cxn modelId="{2A6AF88A-874F-4463-802D-B9379A3E90BA}" type="presOf" srcId="{85580EA5-E40B-40B6-885C-3CB99A929ACF}" destId="{449E6BA7-84E6-4671-ACC8-A4823CF62A61}" srcOrd="0" destOrd="0" presId="urn:microsoft.com/office/officeart/2005/8/layout/list1"/>
    <dgm:cxn modelId="{B922DE8B-CB04-4350-95C7-1A4046783CC5}" srcId="{BED214E2-CC5E-46F0-B449-0AD7EF50291A}" destId="{D65CA50A-D355-49C0-BB47-3FC1ECC0D1D2}" srcOrd="3" destOrd="0" parTransId="{26595007-7FC0-4F35-AB7C-F77AD9EF4D37}" sibTransId="{32544165-DBDF-4578-97B7-916C447B2B1A}"/>
    <dgm:cxn modelId="{4CA49691-7B47-4ED3-88F4-7D323820488E}" srcId="{BED214E2-CC5E-46F0-B449-0AD7EF50291A}" destId="{C34ACFAD-91B4-4E44-80FA-58C95024134A}" srcOrd="0" destOrd="0" parTransId="{216BDACA-F425-4FF3-9993-D3BF8A994281}" sibTransId="{283B2EF0-1CFC-4945-86EA-3978B8A8D8CC}"/>
    <dgm:cxn modelId="{CED6D5A0-BE50-4E05-B273-149CCEC61566}" type="presOf" srcId="{F4E33A25-E581-41DE-8D5B-B64B71A71A3D}" destId="{82CDB68B-7EDD-4C46-AA1D-4CC49C7930D9}" srcOrd="1" destOrd="0" presId="urn:microsoft.com/office/officeart/2005/8/layout/list1"/>
    <dgm:cxn modelId="{E7A824B3-4505-4300-8C6A-B5317421705F}" type="presOf" srcId="{7F574373-D205-484D-A004-7CE884B272A5}" destId="{318DA458-8066-4E35-A85E-D03C69067A58}" srcOrd="0" destOrd="0" presId="urn:microsoft.com/office/officeart/2005/8/layout/list1"/>
    <dgm:cxn modelId="{F7377AB3-4182-43DF-A3D4-8AB44C9EFC19}" type="presOf" srcId="{D65CA50A-D355-49C0-BB47-3FC1ECC0D1D2}" destId="{DDF7710E-1114-4655-92AC-939AC2824A9A}" srcOrd="1" destOrd="0" presId="urn:microsoft.com/office/officeart/2005/8/layout/list1"/>
    <dgm:cxn modelId="{C66A2BB8-5DEE-42F4-97C9-CF228F6AA3D2}" type="presOf" srcId="{F4E33A25-E581-41DE-8D5B-B64B71A71A3D}" destId="{D5D63724-DE1F-44D0-ADDC-29B735AD7C53}" srcOrd="0" destOrd="0" presId="urn:microsoft.com/office/officeart/2005/8/layout/list1"/>
    <dgm:cxn modelId="{1AC071B8-703E-4950-B189-482455C9CF39}" type="presOf" srcId="{BED214E2-CC5E-46F0-B449-0AD7EF50291A}" destId="{336A8DBD-B87C-4714-B354-FB41BCA32CFA}" srcOrd="0" destOrd="0" presId="urn:microsoft.com/office/officeart/2005/8/layout/list1"/>
    <dgm:cxn modelId="{B31FD8D4-FDC5-451C-BF40-7F9E987020AB}" type="presOf" srcId="{85580EA5-E40B-40B6-885C-3CB99A929ACF}" destId="{F5352AD2-6994-4AF9-8247-4951C4E256A2}" srcOrd="1" destOrd="0" presId="urn:microsoft.com/office/officeart/2005/8/layout/list1"/>
    <dgm:cxn modelId="{A451DBED-ED68-4FBB-8FE6-02902E539CE9}" type="presOf" srcId="{C34ACFAD-91B4-4E44-80FA-58C95024134A}" destId="{9E4B587E-BB26-411D-97DA-1F16E9D48A4F}" srcOrd="0" destOrd="0" presId="urn:microsoft.com/office/officeart/2005/8/layout/list1"/>
    <dgm:cxn modelId="{86A390B9-9721-4D09-9377-9E575B5D0E94}" type="presParOf" srcId="{336A8DBD-B87C-4714-B354-FB41BCA32CFA}" destId="{1CD92B1C-0436-4D29-9282-4214388654F9}" srcOrd="0" destOrd="0" presId="urn:microsoft.com/office/officeart/2005/8/layout/list1"/>
    <dgm:cxn modelId="{D381A11E-EAB9-4680-81BD-7CA4B76C29D4}" type="presParOf" srcId="{1CD92B1C-0436-4D29-9282-4214388654F9}" destId="{9E4B587E-BB26-411D-97DA-1F16E9D48A4F}" srcOrd="0" destOrd="0" presId="urn:microsoft.com/office/officeart/2005/8/layout/list1"/>
    <dgm:cxn modelId="{E8767681-D20C-4822-B810-F975022B78CE}" type="presParOf" srcId="{1CD92B1C-0436-4D29-9282-4214388654F9}" destId="{1D997D30-70F2-48AA-95C9-D1C7FFC0B496}" srcOrd="1" destOrd="0" presId="urn:microsoft.com/office/officeart/2005/8/layout/list1"/>
    <dgm:cxn modelId="{D45CD649-E070-47DC-9524-DD36E4371834}" type="presParOf" srcId="{336A8DBD-B87C-4714-B354-FB41BCA32CFA}" destId="{81A86281-A908-408E-BDD9-C8A4DF994ED1}" srcOrd="1" destOrd="0" presId="urn:microsoft.com/office/officeart/2005/8/layout/list1"/>
    <dgm:cxn modelId="{EE1613E3-A710-4BFF-8B78-AEA5D5FD3059}" type="presParOf" srcId="{336A8DBD-B87C-4714-B354-FB41BCA32CFA}" destId="{4839176D-E62D-4C7F-A208-14F1F2E5CB27}" srcOrd="2" destOrd="0" presId="urn:microsoft.com/office/officeart/2005/8/layout/list1"/>
    <dgm:cxn modelId="{1CDF3C6E-574B-482E-96B7-75F59ACAE1C6}" type="presParOf" srcId="{336A8DBD-B87C-4714-B354-FB41BCA32CFA}" destId="{7BAA3BAE-12A2-493B-9C2D-9F609A9C105B}" srcOrd="3" destOrd="0" presId="urn:microsoft.com/office/officeart/2005/8/layout/list1"/>
    <dgm:cxn modelId="{321DE5F7-1CC8-4F6D-AB82-A0A25BC11347}" type="presParOf" srcId="{336A8DBD-B87C-4714-B354-FB41BCA32CFA}" destId="{908AEC74-A619-4736-9346-76EF45ADB570}" srcOrd="4" destOrd="0" presId="urn:microsoft.com/office/officeart/2005/8/layout/list1"/>
    <dgm:cxn modelId="{8B488D78-0341-465B-9CD5-6A0F5BE2AABA}" type="presParOf" srcId="{908AEC74-A619-4736-9346-76EF45ADB570}" destId="{D5D63724-DE1F-44D0-ADDC-29B735AD7C53}" srcOrd="0" destOrd="0" presId="urn:microsoft.com/office/officeart/2005/8/layout/list1"/>
    <dgm:cxn modelId="{8B57CC99-D199-4A82-999F-9EFF5A71E21C}" type="presParOf" srcId="{908AEC74-A619-4736-9346-76EF45ADB570}" destId="{82CDB68B-7EDD-4C46-AA1D-4CC49C7930D9}" srcOrd="1" destOrd="0" presId="urn:microsoft.com/office/officeart/2005/8/layout/list1"/>
    <dgm:cxn modelId="{1BD33DB2-3F4E-4566-BD42-F4E8F24B6E9D}" type="presParOf" srcId="{336A8DBD-B87C-4714-B354-FB41BCA32CFA}" destId="{11433315-2905-49C9-8C64-78E7846E8EB0}" srcOrd="5" destOrd="0" presId="urn:microsoft.com/office/officeart/2005/8/layout/list1"/>
    <dgm:cxn modelId="{A1BE27D5-A161-4DE0-B2BD-0DD841466222}" type="presParOf" srcId="{336A8DBD-B87C-4714-B354-FB41BCA32CFA}" destId="{E3DBB2ED-CAAB-487D-B8EC-EE11C57B27D2}" srcOrd="6" destOrd="0" presId="urn:microsoft.com/office/officeart/2005/8/layout/list1"/>
    <dgm:cxn modelId="{988BF879-22D3-46A6-9405-B5763D171924}" type="presParOf" srcId="{336A8DBD-B87C-4714-B354-FB41BCA32CFA}" destId="{DED2296C-3761-4F2A-B8C6-3C7E83CE3875}" srcOrd="7" destOrd="0" presId="urn:microsoft.com/office/officeart/2005/8/layout/list1"/>
    <dgm:cxn modelId="{EA8187EE-BF36-4F08-A0B3-38561BFAAABB}" type="presParOf" srcId="{336A8DBD-B87C-4714-B354-FB41BCA32CFA}" destId="{4A4D36F3-98FB-4C3E-BD12-A32039C50D3B}" srcOrd="8" destOrd="0" presId="urn:microsoft.com/office/officeart/2005/8/layout/list1"/>
    <dgm:cxn modelId="{846E9090-D313-4326-BDD3-C9231D9830F1}" type="presParOf" srcId="{4A4D36F3-98FB-4C3E-BD12-A32039C50D3B}" destId="{449E6BA7-84E6-4671-ACC8-A4823CF62A61}" srcOrd="0" destOrd="0" presId="urn:microsoft.com/office/officeart/2005/8/layout/list1"/>
    <dgm:cxn modelId="{C45AD01D-7D70-4B15-9BE7-0CB29BCED10B}" type="presParOf" srcId="{4A4D36F3-98FB-4C3E-BD12-A32039C50D3B}" destId="{F5352AD2-6994-4AF9-8247-4951C4E256A2}" srcOrd="1" destOrd="0" presId="urn:microsoft.com/office/officeart/2005/8/layout/list1"/>
    <dgm:cxn modelId="{D2794B94-B243-4A58-A69F-191C54827122}" type="presParOf" srcId="{336A8DBD-B87C-4714-B354-FB41BCA32CFA}" destId="{F1CBB495-E1B9-4BAC-B951-2BAEE5DFF31B}" srcOrd="9" destOrd="0" presId="urn:microsoft.com/office/officeart/2005/8/layout/list1"/>
    <dgm:cxn modelId="{9204F889-3C87-4FA6-8394-3B8F962E94E5}" type="presParOf" srcId="{336A8DBD-B87C-4714-B354-FB41BCA32CFA}" destId="{006DE2CF-3E0D-4CEC-B7FA-14C70579263D}" srcOrd="10" destOrd="0" presId="urn:microsoft.com/office/officeart/2005/8/layout/list1"/>
    <dgm:cxn modelId="{235C8319-0850-434B-9A92-60A56AF090D1}" type="presParOf" srcId="{336A8DBD-B87C-4714-B354-FB41BCA32CFA}" destId="{98B93EF8-AB84-4FD7-98A5-D6234C24A110}" srcOrd="11" destOrd="0" presId="urn:microsoft.com/office/officeart/2005/8/layout/list1"/>
    <dgm:cxn modelId="{D7BB5F4A-B425-47B9-9A52-66D861F77166}" type="presParOf" srcId="{336A8DBD-B87C-4714-B354-FB41BCA32CFA}" destId="{98E813C5-1C5E-48DE-99F8-A6301E05DE51}" srcOrd="12" destOrd="0" presId="urn:microsoft.com/office/officeart/2005/8/layout/list1"/>
    <dgm:cxn modelId="{573CAA6A-EFE9-471B-99C7-13334B305C7B}" type="presParOf" srcId="{98E813C5-1C5E-48DE-99F8-A6301E05DE51}" destId="{CFE6A043-A548-4C46-868C-649EE9D4096A}" srcOrd="0" destOrd="0" presId="urn:microsoft.com/office/officeart/2005/8/layout/list1"/>
    <dgm:cxn modelId="{834CA501-C08E-4253-8552-7172A858C58C}" type="presParOf" srcId="{98E813C5-1C5E-48DE-99F8-A6301E05DE51}" destId="{DDF7710E-1114-4655-92AC-939AC2824A9A}" srcOrd="1" destOrd="0" presId="urn:microsoft.com/office/officeart/2005/8/layout/list1"/>
    <dgm:cxn modelId="{03EE65A4-C6B5-4BCC-AEFC-C437F997A5FB}" type="presParOf" srcId="{336A8DBD-B87C-4714-B354-FB41BCA32CFA}" destId="{E5AEB7F3-3465-4A45-B585-796F88632388}" srcOrd="13" destOrd="0" presId="urn:microsoft.com/office/officeart/2005/8/layout/list1"/>
    <dgm:cxn modelId="{83E13D7E-C2AD-41CE-A12E-D7C2A1914AE4}" type="presParOf" srcId="{336A8DBD-B87C-4714-B354-FB41BCA32CFA}" destId="{C4414B2C-9514-4771-B8AF-071BBC58071C}" srcOrd="14" destOrd="0" presId="urn:microsoft.com/office/officeart/2005/8/layout/list1"/>
    <dgm:cxn modelId="{EB53472D-3D89-47C2-947C-6D706CB8EB27}" type="presParOf" srcId="{336A8DBD-B87C-4714-B354-FB41BCA32CFA}" destId="{00E7E85D-DBB8-4D36-9D0A-FE5BF4D98C63}" srcOrd="15" destOrd="0" presId="urn:microsoft.com/office/officeart/2005/8/layout/list1"/>
    <dgm:cxn modelId="{517398BD-1E21-4BCE-8F42-ADD6E25C75AB}" type="presParOf" srcId="{336A8DBD-B87C-4714-B354-FB41BCA32CFA}" destId="{D61B7BE1-4D00-4037-AC8B-337ADC548AB0}" srcOrd="16" destOrd="0" presId="urn:microsoft.com/office/officeart/2005/8/layout/list1"/>
    <dgm:cxn modelId="{6785B6C2-8972-4E25-BE04-2DA916D3764C}" type="presParOf" srcId="{D61B7BE1-4D00-4037-AC8B-337ADC548AB0}" destId="{318DA458-8066-4E35-A85E-D03C69067A58}" srcOrd="0" destOrd="0" presId="urn:microsoft.com/office/officeart/2005/8/layout/list1"/>
    <dgm:cxn modelId="{952DAB89-D8F9-4610-AED7-D8C454107A24}" type="presParOf" srcId="{D61B7BE1-4D00-4037-AC8B-337ADC548AB0}" destId="{5F6173B3-1DC8-42D9-AC94-D75BA005BB07}" srcOrd="1" destOrd="0" presId="urn:microsoft.com/office/officeart/2005/8/layout/list1"/>
    <dgm:cxn modelId="{2989756A-5F1E-4A72-A4B7-EA79B41DFC36}" type="presParOf" srcId="{336A8DBD-B87C-4714-B354-FB41BCA32CFA}" destId="{C42D7EE1-6760-4551-A9E5-1E4F7781B516}" srcOrd="17" destOrd="0" presId="urn:microsoft.com/office/officeart/2005/8/layout/list1"/>
    <dgm:cxn modelId="{949BDA25-A648-41C2-8CAF-0C89252966F4}" type="presParOf" srcId="{336A8DBD-B87C-4714-B354-FB41BCA32CFA}" destId="{EA0D7D0A-662D-4FD4-8F94-C4032C13B943}"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ED214E2-CC5E-46F0-B449-0AD7EF50291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fr-FR"/>
        </a:p>
      </dgm:t>
    </dgm:pt>
    <dgm:pt modelId="{C34ACFAD-91B4-4E44-80FA-58C95024134A}">
      <dgm:prSet phldrT="[Texte]" custT="1"/>
      <dgm:spPr>
        <a:solidFill>
          <a:srgbClr val="31358C"/>
        </a:solidFill>
        <a:ln>
          <a:solidFill>
            <a:srgbClr val="31358C"/>
          </a:solidFill>
        </a:ln>
      </dgm:spPr>
      <dgm:t>
        <a:bodyPr/>
        <a:lstStyle/>
        <a:p>
          <a:pPr>
            <a:buClr>
              <a:srgbClr val="9D1561"/>
            </a:buClr>
            <a:buFont typeface="Wingdings" panose="05000000000000000000" pitchFamily="2" charset="2"/>
            <a:buChar char="§"/>
          </a:pPr>
          <a:r>
            <a:rPr lang="fr-FR" sz="1600" b="1" dirty="0">
              <a:solidFill>
                <a:schemeClr val="bg1"/>
              </a:solidFill>
            </a:rPr>
            <a:t>Qualité</a:t>
          </a:r>
          <a:r>
            <a:rPr lang="fr-FR" sz="1600" dirty="0">
              <a:solidFill>
                <a:schemeClr val="bg1"/>
              </a:solidFill>
            </a:rPr>
            <a:t> du titre ou du certificat de l’école</a:t>
          </a:r>
          <a:endParaRPr lang="fr-FR" sz="1600" dirty="0">
            <a:solidFill>
              <a:schemeClr val="bg1"/>
            </a:solidFill>
            <a:latin typeface="Roboto" panose="02000000000000000000" pitchFamily="2" charset="0"/>
            <a:ea typeface="Roboto" panose="02000000000000000000" pitchFamily="2" charset="0"/>
          </a:endParaRPr>
        </a:p>
      </dgm:t>
    </dgm:pt>
    <dgm:pt modelId="{216BDACA-F425-4FF3-9993-D3BF8A994281}" type="parTrans" cxnId="{4CA49691-7B47-4ED3-88F4-7D323820488E}">
      <dgm:prSet/>
      <dgm:spPr/>
      <dgm:t>
        <a:bodyPr/>
        <a:lstStyle/>
        <a:p>
          <a:endParaRPr lang="fr-FR" sz="1600"/>
        </a:p>
      </dgm:t>
    </dgm:pt>
    <dgm:pt modelId="{283B2EF0-1CFC-4945-86EA-3978B8A8D8CC}" type="sibTrans" cxnId="{4CA49691-7B47-4ED3-88F4-7D323820488E}">
      <dgm:prSet/>
      <dgm:spPr/>
      <dgm:t>
        <a:bodyPr/>
        <a:lstStyle/>
        <a:p>
          <a:endParaRPr lang="fr-FR" sz="1600"/>
        </a:p>
      </dgm:t>
    </dgm:pt>
    <dgm:pt modelId="{F4E33A25-E581-41DE-8D5B-B64B71A71A3D}">
      <dgm:prSet phldrT="[Texte]" custT="1"/>
      <dgm:spPr>
        <a:solidFill>
          <a:srgbClr val="31358C"/>
        </a:solidFill>
        <a:ln>
          <a:solidFill>
            <a:srgbClr val="31358C"/>
          </a:solidFill>
        </a:ln>
      </dgm:spPr>
      <dgm:t>
        <a:bodyPr/>
        <a:lstStyle/>
        <a:p>
          <a:pPr>
            <a:buClr>
              <a:srgbClr val="2A3887"/>
            </a:buClr>
            <a:buFont typeface="Wingdings" panose="05000000000000000000" pitchFamily="2" charset="2"/>
            <a:buChar char="§"/>
          </a:pPr>
          <a:r>
            <a:rPr lang="fr-FR" sz="1600" b="0" dirty="0">
              <a:solidFill>
                <a:schemeClr val="bg1"/>
              </a:solidFill>
            </a:rPr>
            <a:t>Gage de </a:t>
          </a:r>
          <a:r>
            <a:rPr lang="fr-FR" sz="1600" b="1" dirty="0">
              <a:solidFill>
                <a:schemeClr val="bg1"/>
              </a:solidFill>
            </a:rPr>
            <a:t>reconnaissance officielle </a:t>
          </a:r>
          <a:r>
            <a:rPr lang="fr-FR" sz="1600" b="0" dirty="0">
              <a:solidFill>
                <a:schemeClr val="bg1"/>
              </a:solidFill>
            </a:rPr>
            <a:t>par une institution supranationale </a:t>
          </a:r>
          <a:endParaRPr lang="fr-FR" sz="1600" b="0" dirty="0">
            <a:solidFill>
              <a:schemeClr val="bg1"/>
            </a:solidFill>
            <a:latin typeface="Roboto" panose="02000000000000000000" pitchFamily="2" charset="0"/>
            <a:ea typeface="Roboto" panose="02000000000000000000" pitchFamily="2" charset="0"/>
          </a:endParaRPr>
        </a:p>
      </dgm:t>
    </dgm:pt>
    <dgm:pt modelId="{35DFBA2C-5BDF-4AEB-AD22-D329C52F53D1}" type="parTrans" cxnId="{8E7DED40-4EB2-4FB3-9F56-D35C8417905A}">
      <dgm:prSet/>
      <dgm:spPr/>
      <dgm:t>
        <a:bodyPr/>
        <a:lstStyle/>
        <a:p>
          <a:endParaRPr lang="fr-FR" sz="1600"/>
        </a:p>
      </dgm:t>
    </dgm:pt>
    <dgm:pt modelId="{EC7F0334-F0CB-4DC2-B711-D071AFF860F2}" type="sibTrans" cxnId="{8E7DED40-4EB2-4FB3-9F56-D35C8417905A}">
      <dgm:prSet/>
      <dgm:spPr/>
      <dgm:t>
        <a:bodyPr/>
        <a:lstStyle/>
        <a:p>
          <a:endParaRPr lang="fr-FR" sz="1600"/>
        </a:p>
      </dgm:t>
    </dgm:pt>
    <dgm:pt modelId="{85580EA5-E40B-40B6-885C-3CB99A929ACF}">
      <dgm:prSet phldrT="[Texte]" custT="1"/>
      <dgm:spPr>
        <a:solidFill>
          <a:srgbClr val="31358C"/>
        </a:solidFill>
        <a:ln>
          <a:solidFill>
            <a:srgbClr val="31358C"/>
          </a:solidFill>
        </a:ln>
      </dgm:spPr>
      <dgm:t>
        <a:bodyPr/>
        <a:lstStyle/>
        <a:p>
          <a:pPr>
            <a:buClr>
              <a:srgbClr val="2A3887"/>
            </a:buClr>
            <a:buFont typeface="Wingdings" panose="05000000000000000000" pitchFamily="2" charset="2"/>
            <a:buChar char="§"/>
          </a:pPr>
          <a:r>
            <a:rPr lang="fr-FR" sz="1600" b="0" dirty="0">
              <a:solidFill>
                <a:schemeClr val="bg1"/>
              </a:solidFill>
            </a:rPr>
            <a:t>Qualité de votre </a:t>
          </a:r>
          <a:r>
            <a:rPr lang="fr-FR" sz="1600" b="1" dirty="0">
              <a:solidFill>
                <a:schemeClr val="bg1"/>
              </a:solidFill>
            </a:rPr>
            <a:t>démarche pédagogique </a:t>
          </a:r>
          <a:endParaRPr lang="fr-FR" sz="1600" b="1" dirty="0">
            <a:solidFill>
              <a:schemeClr val="bg1"/>
            </a:solidFill>
            <a:latin typeface="Roboto" panose="02000000000000000000" pitchFamily="2" charset="0"/>
            <a:ea typeface="Roboto" panose="02000000000000000000" pitchFamily="2" charset="0"/>
          </a:endParaRPr>
        </a:p>
      </dgm:t>
    </dgm:pt>
    <dgm:pt modelId="{B2F9ED3B-FEB0-46BC-8113-13C75E7C2C53}" type="parTrans" cxnId="{0477A239-1E9B-4ADB-86BA-D1E25BB7D910}">
      <dgm:prSet/>
      <dgm:spPr/>
      <dgm:t>
        <a:bodyPr/>
        <a:lstStyle/>
        <a:p>
          <a:endParaRPr lang="fr-FR" sz="1600"/>
        </a:p>
      </dgm:t>
    </dgm:pt>
    <dgm:pt modelId="{E0DECD1C-1441-45E0-8216-C742F5A65778}" type="sibTrans" cxnId="{0477A239-1E9B-4ADB-86BA-D1E25BB7D910}">
      <dgm:prSet/>
      <dgm:spPr/>
      <dgm:t>
        <a:bodyPr/>
        <a:lstStyle/>
        <a:p>
          <a:endParaRPr lang="fr-FR" sz="1600"/>
        </a:p>
      </dgm:t>
    </dgm:pt>
    <dgm:pt modelId="{336A8DBD-B87C-4714-B354-FB41BCA32CFA}" type="pres">
      <dgm:prSet presAssocID="{BED214E2-CC5E-46F0-B449-0AD7EF50291A}" presName="linear" presStyleCnt="0">
        <dgm:presLayoutVars>
          <dgm:dir/>
          <dgm:animLvl val="lvl"/>
          <dgm:resizeHandles val="exact"/>
        </dgm:presLayoutVars>
      </dgm:prSet>
      <dgm:spPr/>
    </dgm:pt>
    <dgm:pt modelId="{1CD92B1C-0436-4D29-9282-4214388654F9}" type="pres">
      <dgm:prSet presAssocID="{C34ACFAD-91B4-4E44-80FA-58C95024134A}" presName="parentLin" presStyleCnt="0"/>
      <dgm:spPr/>
    </dgm:pt>
    <dgm:pt modelId="{9E4B587E-BB26-411D-97DA-1F16E9D48A4F}" type="pres">
      <dgm:prSet presAssocID="{C34ACFAD-91B4-4E44-80FA-58C95024134A}" presName="parentLeftMargin" presStyleLbl="node1" presStyleIdx="0" presStyleCnt="3"/>
      <dgm:spPr/>
    </dgm:pt>
    <dgm:pt modelId="{1D997D30-70F2-48AA-95C9-D1C7FFC0B496}" type="pres">
      <dgm:prSet presAssocID="{C34ACFAD-91B4-4E44-80FA-58C95024134A}" presName="parentText" presStyleLbl="node1" presStyleIdx="0" presStyleCnt="3" custLinFactNeighborY="1978">
        <dgm:presLayoutVars>
          <dgm:chMax val="0"/>
          <dgm:bulletEnabled val="1"/>
        </dgm:presLayoutVars>
      </dgm:prSet>
      <dgm:spPr/>
    </dgm:pt>
    <dgm:pt modelId="{81A86281-A908-408E-BDD9-C8A4DF994ED1}" type="pres">
      <dgm:prSet presAssocID="{C34ACFAD-91B4-4E44-80FA-58C95024134A}" presName="negativeSpace" presStyleCnt="0"/>
      <dgm:spPr/>
    </dgm:pt>
    <dgm:pt modelId="{4839176D-E62D-4C7F-A208-14F1F2E5CB27}" type="pres">
      <dgm:prSet presAssocID="{C34ACFAD-91B4-4E44-80FA-58C95024134A}" presName="childText" presStyleLbl="conFgAcc1" presStyleIdx="0" presStyleCnt="3">
        <dgm:presLayoutVars>
          <dgm:bulletEnabled val="1"/>
        </dgm:presLayoutVars>
      </dgm:prSet>
      <dgm:spPr>
        <a:ln>
          <a:solidFill>
            <a:srgbClr val="31358C"/>
          </a:solidFill>
        </a:ln>
      </dgm:spPr>
    </dgm:pt>
    <dgm:pt modelId="{7BAA3BAE-12A2-493B-9C2D-9F609A9C105B}" type="pres">
      <dgm:prSet presAssocID="{283B2EF0-1CFC-4945-86EA-3978B8A8D8CC}" presName="spaceBetweenRectangles" presStyleCnt="0"/>
      <dgm:spPr/>
    </dgm:pt>
    <dgm:pt modelId="{908AEC74-A619-4736-9346-76EF45ADB570}" type="pres">
      <dgm:prSet presAssocID="{F4E33A25-E581-41DE-8D5B-B64B71A71A3D}" presName="parentLin" presStyleCnt="0"/>
      <dgm:spPr/>
    </dgm:pt>
    <dgm:pt modelId="{D5D63724-DE1F-44D0-ADDC-29B735AD7C53}" type="pres">
      <dgm:prSet presAssocID="{F4E33A25-E581-41DE-8D5B-B64B71A71A3D}" presName="parentLeftMargin" presStyleLbl="node1" presStyleIdx="0" presStyleCnt="3"/>
      <dgm:spPr/>
    </dgm:pt>
    <dgm:pt modelId="{82CDB68B-7EDD-4C46-AA1D-4CC49C7930D9}" type="pres">
      <dgm:prSet presAssocID="{F4E33A25-E581-41DE-8D5B-B64B71A71A3D}" presName="parentText" presStyleLbl="node1" presStyleIdx="1" presStyleCnt="3">
        <dgm:presLayoutVars>
          <dgm:chMax val="0"/>
          <dgm:bulletEnabled val="1"/>
        </dgm:presLayoutVars>
      </dgm:prSet>
      <dgm:spPr/>
    </dgm:pt>
    <dgm:pt modelId="{11433315-2905-49C9-8C64-78E7846E8EB0}" type="pres">
      <dgm:prSet presAssocID="{F4E33A25-E581-41DE-8D5B-B64B71A71A3D}" presName="negativeSpace" presStyleCnt="0"/>
      <dgm:spPr/>
    </dgm:pt>
    <dgm:pt modelId="{E3DBB2ED-CAAB-487D-B8EC-EE11C57B27D2}" type="pres">
      <dgm:prSet presAssocID="{F4E33A25-E581-41DE-8D5B-B64B71A71A3D}" presName="childText" presStyleLbl="conFgAcc1" presStyleIdx="1" presStyleCnt="3">
        <dgm:presLayoutVars>
          <dgm:bulletEnabled val="1"/>
        </dgm:presLayoutVars>
      </dgm:prSet>
      <dgm:spPr>
        <a:ln>
          <a:solidFill>
            <a:srgbClr val="31358C"/>
          </a:solidFill>
        </a:ln>
      </dgm:spPr>
    </dgm:pt>
    <dgm:pt modelId="{DED2296C-3761-4F2A-B8C6-3C7E83CE3875}" type="pres">
      <dgm:prSet presAssocID="{EC7F0334-F0CB-4DC2-B711-D071AFF860F2}" presName="spaceBetweenRectangles" presStyleCnt="0"/>
      <dgm:spPr/>
    </dgm:pt>
    <dgm:pt modelId="{4A4D36F3-98FB-4C3E-BD12-A32039C50D3B}" type="pres">
      <dgm:prSet presAssocID="{85580EA5-E40B-40B6-885C-3CB99A929ACF}" presName="parentLin" presStyleCnt="0"/>
      <dgm:spPr/>
    </dgm:pt>
    <dgm:pt modelId="{449E6BA7-84E6-4671-ACC8-A4823CF62A61}" type="pres">
      <dgm:prSet presAssocID="{85580EA5-E40B-40B6-885C-3CB99A929ACF}" presName="parentLeftMargin" presStyleLbl="node1" presStyleIdx="1" presStyleCnt="3"/>
      <dgm:spPr/>
    </dgm:pt>
    <dgm:pt modelId="{F5352AD2-6994-4AF9-8247-4951C4E256A2}" type="pres">
      <dgm:prSet presAssocID="{85580EA5-E40B-40B6-885C-3CB99A929ACF}" presName="parentText" presStyleLbl="node1" presStyleIdx="2" presStyleCnt="3">
        <dgm:presLayoutVars>
          <dgm:chMax val="0"/>
          <dgm:bulletEnabled val="1"/>
        </dgm:presLayoutVars>
      </dgm:prSet>
      <dgm:spPr/>
    </dgm:pt>
    <dgm:pt modelId="{F1CBB495-E1B9-4BAC-B951-2BAEE5DFF31B}" type="pres">
      <dgm:prSet presAssocID="{85580EA5-E40B-40B6-885C-3CB99A929ACF}" presName="negativeSpace" presStyleCnt="0"/>
      <dgm:spPr/>
    </dgm:pt>
    <dgm:pt modelId="{006DE2CF-3E0D-4CEC-B7FA-14C70579263D}" type="pres">
      <dgm:prSet presAssocID="{85580EA5-E40B-40B6-885C-3CB99A929ACF}" presName="childText" presStyleLbl="conFgAcc1" presStyleIdx="2" presStyleCnt="3">
        <dgm:presLayoutVars>
          <dgm:bulletEnabled val="1"/>
        </dgm:presLayoutVars>
      </dgm:prSet>
      <dgm:spPr>
        <a:ln>
          <a:solidFill>
            <a:srgbClr val="31358C"/>
          </a:solidFill>
        </a:ln>
      </dgm:spPr>
    </dgm:pt>
  </dgm:ptLst>
  <dgm:cxnLst>
    <dgm:cxn modelId="{A21A9C22-24CA-4562-9B6D-33B21695DF57}" type="presOf" srcId="{C34ACFAD-91B4-4E44-80FA-58C95024134A}" destId="{1D997D30-70F2-48AA-95C9-D1C7FFC0B496}" srcOrd="1" destOrd="0" presId="urn:microsoft.com/office/officeart/2005/8/layout/list1"/>
    <dgm:cxn modelId="{0477A239-1E9B-4ADB-86BA-D1E25BB7D910}" srcId="{BED214E2-CC5E-46F0-B449-0AD7EF50291A}" destId="{85580EA5-E40B-40B6-885C-3CB99A929ACF}" srcOrd="2" destOrd="0" parTransId="{B2F9ED3B-FEB0-46BC-8113-13C75E7C2C53}" sibTransId="{E0DECD1C-1441-45E0-8216-C742F5A65778}"/>
    <dgm:cxn modelId="{8E7DED40-4EB2-4FB3-9F56-D35C8417905A}" srcId="{BED214E2-CC5E-46F0-B449-0AD7EF50291A}" destId="{F4E33A25-E581-41DE-8D5B-B64B71A71A3D}" srcOrd="1" destOrd="0" parTransId="{35DFBA2C-5BDF-4AEB-AD22-D329C52F53D1}" sibTransId="{EC7F0334-F0CB-4DC2-B711-D071AFF860F2}"/>
    <dgm:cxn modelId="{2A6AF88A-874F-4463-802D-B9379A3E90BA}" type="presOf" srcId="{85580EA5-E40B-40B6-885C-3CB99A929ACF}" destId="{449E6BA7-84E6-4671-ACC8-A4823CF62A61}" srcOrd="0" destOrd="0" presId="urn:microsoft.com/office/officeart/2005/8/layout/list1"/>
    <dgm:cxn modelId="{4CA49691-7B47-4ED3-88F4-7D323820488E}" srcId="{BED214E2-CC5E-46F0-B449-0AD7EF50291A}" destId="{C34ACFAD-91B4-4E44-80FA-58C95024134A}" srcOrd="0" destOrd="0" parTransId="{216BDACA-F425-4FF3-9993-D3BF8A994281}" sibTransId="{283B2EF0-1CFC-4945-86EA-3978B8A8D8CC}"/>
    <dgm:cxn modelId="{CED6D5A0-BE50-4E05-B273-149CCEC61566}" type="presOf" srcId="{F4E33A25-E581-41DE-8D5B-B64B71A71A3D}" destId="{82CDB68B-7EDD-4C46-AA1D-4CC49C7930D9}" srcOrd="1" destOrd="0" presId="urn:microsoft.com/office/officeart/2005/8/layout/list1"/>
    <dgm:cxn modelId="{C66A2BB8-5DEE-42F4-97C9-CF228F6AA3D2}" type="presOf" srcId="{F4E33A25-E581-41DE-8D5B-B64B71A71A3D}" destId="{D5D63724-DE1F-44D0-ADDC-29B735AD7C53}" srcOrd="0" destOrd="0" presId="urn:microsoft.com/office/officeart/2005/8/layout/list1"/>
    <dgm:cxn modelId="{1AC071B8-703E-4950-B189-482455C9CF39}" type="presOf" srcId="{BED214E2-CC5E-46F0-B449-0AD7EF50291A}" destId="{336A8DBD-B87C-4714-B354-FB41BCA32CFA}" srcOrd="0" destOrd="0" presId="urn:microsoft.com/office/officeart/2005/8/layout/list1"/>
    <dgm:cxn modelId="{B31FD8D4-FDC5-451C-BF40-7F9E987020AB}" type="presOf" srcId="{85580EA5-E40B-40B6-885C-3CB99A929ACF}" destId="{F5352AD2-6994-4AF9-8247-4951C4E256A2}" srcOrd="1" destOrd="0" presId="urn:microsoft.com/office/officeart/2005/8/layout/list1"/>
    <dgm:cxn modelId="{A451DBED-ED68-4FBB-8FE6-02902E539CE9}" type="presOf" srcId="{C34ACFAD-91B4-4E44-80FA-58C95024134A}" destId="{9E4B587E-BB26-411D-97DA-1F16E9D48A4F}" srcOrd="0" destOrd="0" presId="urn:microsoft.com/office/officeart/2005/8/layout/list1"/>
    <dgm:cxn modelId="{86A390B9-9721-4D09-9377-9E575B5D0E94}" type="presParOf" srcId="{336A8DBD-B87C-4714-B354-FB41BCA32CFA}" destId="{1CD92B1C-0436-4D29-9282-4214388654F9}" srcOrd="0" destOrd="0" presId="urn:microsoft.com/office/officeart/2005/8/layout/list1"/>
    <dgm:cxn modelId="{D381A11E-EAB9-4680-81BD-7CA4B76C29D4}" type="presParOf" srcId="{1CD92B1C-0436-4D29-9282-4214388654F9}" destId="{9E4B587E-BB26-411D-97DA-1F16E9D48A4F}" srcOrd="0" destOrd="0" presId="urn:microsoft.com/office/officeart/2005/8/layout/list1"/>
    <dgm:cxn modelId="{E8767681-D20C-4822-B810-F975022B78CE}" type="presParOf" srcId="{1CD92B1C-0436-4D29-9282-4214388654F9}" destId="{1D997D30-70F2-48AA-95C9-D1C7FFC0B496}" srcOrd="1" destOrd="0" presId="urn:microsoft.com/office/officeart/2005/8/layout/list1"/>
    <dgm:cxn modelId="{D45CD649-E070-47DC-9524-DD36E4371834}" type="presParOf" srcId="{336A8DBD-B87C-4714-B354-FB41BCA32CFA}" destId="{81A86281-A908-408E-BDD9-C8A4DF994ED1}" srcOrd="1" destOrd="0" presId="urn:microsoft.com/office/officeart/2005/8/layout/list1"/>
    <dgm:cxn modelId="{EE1613E3-A710-4BFF-8B78-AEA5D5FD3059}" type="presParOf" srcId="{336A8DBD-B87C-4714-B354-FB41BCA32CFA}" destId="{4839176D-E62D-4C7F-A208-14F1F2E5CB27}" srcOrd="2" destOrd="0" presId="urn:microsoft.com/office/officeart/2005/8/layout/list1"/>
    <dgm:cxn modelId="{1CDF3C6E-574B-482E-96B7-75F59ACAE1C6}" type="presParOf" srcId="{336A8DBD-B87C-4714-B354-FB41BCA32CFA}" destId="{7BAA3BAE-12A2-493B-9C2D-9F609A9C105B}" srcOrd="3" destOrd="0" presId="urn:microsoft.com/office/officeart/2005/8/layout/list1"/>
    <dgm:cxn modelId="{321DE5F7-1CC8-4F6D-AB82-A0A25BC11347}" type="presParOf" srcId="{336A8DBD-B87C-4714-B354-FB41BCA32CFA}" destId="{908AEC74-A619-4736-9346-76EF45ADB570}" srcOrd="4" destOrd="0" presId="urn:microsoft.com/office/officeart/2005/8/layout/list1"/>
    <dgm:cxn modelId="{8B488D78-0341-465B-9CD5-6A0F5BE2AABA}" type="presParOf" srcId="{908AEC74-A619-4736-9346-76EF45ADB570}" destId="{D5D63724-DE1F-44D0-ADDC-29B735AD7C53}" srcOrd="0" destOrd="0" presId="urn:microsoft.com/office/officeart/2005/8/layout/list1"/>
    <dgm:cxn modelId="{8B57CC99-D199-4A82-999F-9EFF5A71E21C}" type="presParOf" srcId="{908AEC74-A619-4736-9346-76EF45ADB570}" destId="{82CDB68B-7EDD-4C46-AA1D-4CC49C7930D9}" srcOrd="1" destOrd="0" presId="urn:microsoft.com/office/officeart/2005/8/layout/list1"/>
    <dgm:cxn modelId="{1BD33DB2-3F4E-4566-BD42-F4E8F24B6E9D}" type="presParOf" srcId="{336A8DBD-B87C-4714-B354-FB41BCA32CFA}" destId="{11433315-2905-49C9-8C64-78E7846E8EB0}" srcOrd="5" destOrd="0" presId="urn:microsoft.com/office/officeart/2005/8/layout/list1"/>
    <dgm:cxn modelId="{A1BE27D5-A161-4DE0-B2BD-0DD841466222}" type="presParOf" srcId="{336A8DBD-B87C-4714-B354-FB41BCA32CFA}" destId="{E3DBB2ED-CAAB-487D-B8EC-EE11C57B27D2}" srcOrd="6" destOrd="0" presId="urn:microsoft.com/office/officeart/2005/8/layout/list1"/>
    <dgm:cxn modelId="{988BF879-22D3-46A6-9405-B5763D171924}" type="presParOf" srcId="{336A8DBD-B87C-4714-B354-FB41BCA32CFA}" destId="{DED2296C-3761-4F2A-B8C6-3C7E83CE3875}" srcOrd="7" destOrd="0" presId="urn:microsoft.com/office/officeart/2005/8/layout/list1"/>
    <dgm:cxn modelId="{EA8187EE-BF36-4F08-A0B3-38561BFAAABB}" type="presParOf" srcId="{336A8DBD-B87C-4714-B354-FB41BCA32CFA}" destId="{4A4D36F3-98FB-4C3E-BD12-A32039C50D3B}" srcOrd="8" destOrd="0" presId="urn:microsoft.com/office/officeart/2005/8/layout/list1"/>
    <dgm:cxn modelId="{846E9090-D313-4326-BDD3-C9231D9830F1}" type="presParOf" srcId="{4A4D36F3-98FB-4C3E-BD12-A32039C50D3B}" destId="{449E6BA7-84E6-4671-ACC8-A4823CF62A61}" srcOrd="0" destOrd="0" presId="urn:microsoft.com/office/officeart/2005/8/layout/list1"/>
    <dgm:cxn modelId="{C45AD01D-7D70-4B15-9BE7-0CB29BCED10B}" type="presParOf" srcId="{4A4D36F3-98FB-4C3E-BD12-A32039C50D3B}" destId="{F5352AD2-6994-4AF9-8247-4951C4E256A2}" srcOrd="1" destOrd="0" presId="urn:microsoft.com/office/officeart/2005/8/layout/list1"/>
    <dgm:cxn modelId="{D2794B94-B243-4A58-A69F-191C54827122}" type="presParOf" srcId="{336A8DBD-B87C-4714-B354-FB41BCA32CFA}" destId="{F1CBB495-E1B9-4BAC-B951-2BAEE5DFF31B}" srcOrd="9" destOrd="0" presId="urn:microsoft.com/office/officeart/2005/8/layout/list1"/>
    <dgm:cxn modelId="{9204F889-3C87-4FA6-8394-3B8F962E94E5}" type="presParOf" srcId="{336A8DBD-B87C-4714-B354-FB41BCA32CFA}" destId="{006DE2CF-3E0D-4CEC-B7FA-14C70579263D}"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ED214E2-CC5E-46F0-B449-0AD7EF50291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fr-FR"/>
        </a:p>
      </dgm:t>
    </dgm:pt>
    <dgm:pt modelId="{C34ACFAD-91B4-4E44-80FA-58C95024134A}">
      <dgm:prSet phldrT="[Texte]" custT="1"/>
      <dgm:spPr>
        <a:solidFill>
          <a:srgbClr val="8EC044"/>
        </a:solidFill>
        <a:ln>
          <a:solidFill>
            <a:srgbClr val="8EC044"/>
          </a:solidFill>
        </a:ln>
      </dgm:spPr>
      <dgm:t>
        <a:bodyPr/>
        <a:lstStyle/>
        <a:p>
          <a:pPr>
            <a:buClr>
              <a:srgbClr val="9D1561"/>
            </a:buClr>
            <a:buFont typeface="Wingdings" panose="05000000000000000000" pitchFamily="2" charset="2"/>
            <a:buChar char="§"/>
          </a:pPr>
          <a:r>
            <a:rPr lang="fr-FR" sz="1600" dirty="0">
              <a:solidFill>
                <a:schemeClr val="bg1"/>
              </a:solidFill>
              <a:latin typeface="Roboto" panose="02000000000000000000" pitchFamily="2" charset="0"/>
              <a:ea typeface="Roboto" panose="02000000000000000000" pitchFamily="2" charset="0"/>
            </a:rPr>
            <a:t>Disponible en 6 langues : </a:t>
          </a:r>
          <a:r>
            <a:rPr lang="fr-FR" sz="1600" b="1" dirty="0">
              <a:solidFill>
                <a:schemeClr val="bg1"/>
              </a:solidFill>
              <a:latin typeface="Roboto" panose="02000000000000000000" pitchFamily="2" charset="0"/>
              <a:ea typeface="Roboto" panose="02000000000000000000" pitchFamily="2" charset="0"/>
            </a:rPr>
            <a:t>Allemand, Anglais, Espagnol, Français, Italien et Portugais</a:t>
          </a:r>
        </a:p>
      </dgm:t>
    </dgm:pt>
    <dgm:pt modelId="{216BDACA-F425-4FF3-9993-D3BF8A994281}" type="parTrans" cxnId="{4CA49691-7B47-4ED3-88F4-7D323820488E}">
      <dgm:prSet/>
      <dgm:spPr/>
      <dgm:t>
        <a:bodyPr/>
        <a:lstStyle/>
        <a:p>
          <a:endParaRPr lang="fr-FR" sz="1600"/>
        </a:p>
      </dgm:t>
    </dgm:pt>
    <dgm:pt modelId="{283B2EF0-1CFC-4945-86EA-3978B8A8D8CC}" type="sibTrans" cxnId="{4CA49691-7B47-4ED3-88F4-7D323820488E}">
      <dgm:prSet/>
      <dgm:spPr/>
      <dgm:t>
        <a:bodyPr/>
        <a:lstStyle/>
        <a:p>
          <a:endParaRPr lang="fr-FR" sz="1600"/>
        </a:p>
      </dgm:t>
    </dgm:pt>
    <dgm:pt modelId="{F4E33A25-E581-41DE-8D5B-B64B71A71A3D}">
      <dgm:prSet phldrT="[Texte]" custT="1"/>
      <dgm:spPr>
        <a:solidFill>
          <a:srgbClr val="8EC044"/>
        </a:solidFill>
        <a:ln>
          <a:solidFill>
            <a:srgbClr val="8EC044"/>
          </a:solidFill>
        </a:ln>
      </dgm:spPr>
      <dgm:t>
        <a:bodyPr/>
        <a:lstStyle/>
        <a:p>
          <a:pPr>
            <a:buClr>
              <a:srgbClr val="2A3887"/>
            </a:buClr>
            <a:buFont typeface="Wingdings" panose="05000000000000000000" pitchFamily="2" charset="2"/>
            <a:buChar char="§"/>
          </a:pPr>
          <a:r>
            <a:rPr lang="fr-FR" sz="1600" b="0" dirty="0">
              <a:solidFill>
                <a:schemeClr val="bg1"/>
              </a:solidFill>
              <a:latin typeface="Roboto" panose="02000000000000000000" pitchFamily="2" charset="0"/>
              <a:ea typeface="Roboto" panose="02000000000000000000" pitchFamily="2" charset="0"/>
            </a:rPr>
            <a:t>Couvre les 4 niveaux du CECR : </a:t>
          </a:r>
          <a:r>
            <a:rPr lang="fr-FR" sz="1600" b="1" dirty="0">
              <a:solidFill>
                <a:schemeClr val="bg1"/>
              </a:solidFill>
              <a:latin typeface="Roboto" panose="02000000000000000000" pitchFamily="2" charset="0"/>
              <a:ea typeface="Roboto" panose="02000000000000000000" pitchFamily="2" charset="0"/>
            </a:rPr>
            <a:t>A2 / B1 / B2 / C1</a:t>
          </a:r>
        </a:p>
      </dgm:t>
    </dgm:pt>
    <dgm:pt modelId="{35DFBA2C-5BDF-4AEB-AD22-D329C52F53D1}" type="parTrans" cxnId="{8E7DED40-4EB2-4FB3-9F56-D35C8417905A}">
      <dgm:prSet/>
      <dgm:spPr/>
      <dgm:t>
        <a:bodyPr/>
        <a:lstStyle/>
        <a:p>
          <a:endParaRPr lang="fr-FR" sz="1600"/>
        </a:p>
      </dgm:t>
    </dgm:pt>
    <dgm:pt modelId="{EC7F0334-F0CB-4DC2-B711-D071AFF860F2}" type="sibTrans" cxnId="{8E7DED40-4EB2-4FB3-9F56-D35C8417905A}">
      <dgm:prSet/>
      <dgm:spPr/>
      <dgm:t>
        <a:bodyPr/>
        <a:lstStyle/>
        <a:p>
          <a:endParaRPr lang="fr-FR" sz="1600"/>
        </a:p>
      </dgm:t>
    </dgm:pt>
    <dgm:pt modelId="{85580EA5-E40B-40B6-885C-3CB99A929ACF}">
      <dgm:prSet phldrT="[Texte]" custT="1"/>
      <dgm:spPr>
        <a:solidFill>
          <a:srgbClr val="8EC044"/>
        </a:solidFill>
        <a:ln>
          <a:solidFill>
            <a:srgbClr val="8EC044"/>
          </a:solidFill>
        </a:ln>
      </dgm:spPr>
      <dgm:t>
        <a:bodyPr/>
        <a:lstStyle/>
        <a:p>
          <a:pPr>
            <a:buClr>
              <a:srgbClr val="2A3887"/>
            </a:buClr>
            <a:buFont typeface="Wingdings" panose="05000000000000000000" pitchFamily="2" charset="2"/>
            <a:buChar char="§"/>
          </a:pPr>
          <a:r>
            <a:rPr lang="fr-FR" sz="1600" b="0" dirty="0">
              <a:solidFill>
                <a:schemeClr val="bg1"/>
              </a:solidFill>
              <a:latin typeface="Roboto" panose="02000000000000000000" pitchFamily="2" charset="0"/>
              <a:ea typeface="Roboto" panose="02000000000000000000" pitchFamily="2" charset="0"/>
            </a:rPr>
            <a:t>Atteste de la </a:t>
          </a:r>
          <a:r>
            <a:rPr lang="fr-FR" sz="1600" b="1" dirty="0">
              <a:solidFill>
                <a:schemeClr val="bg1"/>
              </a:solidFill>
              <a:latin typeface="Roboto" panose="02000000000000000000" pitchFamily="2" charset="0"/>
              <a:ea typeface="Roboto" panose="02000000000000000000" pitchFamily="2" charset="0"/>
            </a:rPr>
            <a:t>maitrise linguistique </a:t>
          </a:r>
          <a:r>
            <a:rPr lang="fr-FR" sz="1600" b="0" dirty="0">
              <a:solidFill>
                <a:schemeClr val="bg1"/>
              </a:solidFill>
              <a:latin typeface="Roboto" panose="02000000000000000000" pitchFamily="2" charset="0"/>
              <a:ea typeface="Roboto" panose="02000000000000000000" pitchFamily="2" charset="0"/>
            </a:rPr>
            <a:t>dans des situations professionnelles  </a:t>
          </a:r>
        </a:p>
      </dgm:t>
    </dgm:pt>
    <dgm:pt modelId="{B2F9ED3B-FEB0-46BC-8113-13C75E7C2C53}" type="parTrans" cxnId="{0477A239-1E9B-4ADB-86BA-D1E25BB7D910}">
      <dgm:prSet/>
      <dgm:spPr/>
      <dgm:t>
        <a:bodyPr/>
        <a:lstStyle/>
        <a:p>
          <a:endParaRPr lang="fr-FR" sz="1600"/>
        </a:p>
      </dgm:t>
    </dgm:pt>
    <dgm:pt modelId="{E0DECD1C-1441-45E0-8216-C742F5A65778}" type="sibTrans" cxnId="{0477A239-1E9B-4ADB-86BA-D1E25BB7D910}">
      <dgm:prSet/>
      <dgm:spPr/>
      <dgm:t>
        <a:bodyPr/>
        <a:lstStyle/>
        <a:p>
          <a:endParaRPr lang="fr-FR" sz="1600"/>
        </a:p>
      </dgm:t>
    </dgm:pt>
    <dgm:pt modelId="{228912E1-5459-4FC3-AB8A-4EA0A9C54F3A}">
      <dgm:prSet phldrT="[Texte]" custT="1"/>
      <dgm:spPr>
        <a:solidFill>
          <a:srgbClr val="8EC044"/>
        </a:solidFill>
        <a:ln>
          <a:solidFill>
            <a:srgbClr val="8EC044"/>
          </a:solidFill>
        </a:ln>
      </dgm:spPr>
      <dgm:t>
        <a:bodyPr/>
        <a:lstStyle/>
        <a:p>
          <a:pPr>
            <a:buClr>
              <a:srgbClr val="2A3887"/>
            </a:buClr>
            <a:buFont typeface="Wingdings" panose="05000000000000000000" pitchFamily="2" charset="2"/>
            <a:buChar char="§"/>
          </a:pPr>
          <a:r>
            <a:rPr lang="fr-FR" sz="1600" b="0" dirty="0">
              <a:solidFill>
                <a:schemeClr val="bg1"/>
              </a:solidFill>
              <a:latin typeface="Roboto" panose="02000000000000000000" pitchFamily="2" charset="0"/>
              <a:ea typeface="Roboto" panose="02000000000000000000" pitchFamily="2" charset="0"/>
            </a:rPr>
            <a:t>Un accélérateur de carrière qui évalue les </a:t>
          </a:r>
          <a:r>
            <a:rPr lang="fr-FR" sz="1600" b="1" dirty="0">
              <a:solidFill>
                <a:schemeClr val="bg1"/>
              </a:solidFill>
              <a:latin typeface="Roboto" panose="02000000000000000000" pitchFamily="2" charset="0"/>
              <a:ea typeface="Roboto" panose="02000000000000000000" pitchFamily="2" charset="0"/>
            </a:rPr>
            <a:t>4 compétences de compréhension et de production, écrite et orale.  </a:t>
          </a:r>
        </a:p>
      </dgm:t>
    </dgm:pt>
    <dgm:pt modelId="{FED18EE8-3EE7-4F3E-8908-323246FABF91}" type="parTrans" cxnId="{3A9B6740-5737-4FAC-B35B-7AED0F4EAD90}">
      <dgm:prSet/>
      <dgm:spPr/>
      <dgm:t>
        <a:bodyPr/>
        <a:lstStyle/>
        <a:p>
          <a:endParaRPr lang="fr-FR"/>
        </a:p>
      </dgm:t>
    </dgm:pt>
    <dgm:pt modelId="{6C8EB7CE-89F3-4665-A69E-5C3FCB673736}" type="sibTrans" cxnId="{3A9B6740-5737-4FAC-B35B-7AED0F4EAD90}">
      <dgm:prSet/>
      <dgm:spPr/>
      <dgm:t>
        <a:bodyPr/>
        <a:lstStyle/>
        <a:p>
          <a:endParaRPr lang="fr-FR"/>
        </a:p>
      </dgm:t>
    </dgm:pt>
    <dgm:pt modelId="{336A8DBD-B87C-4714-B354-FB41BCA32CFA}" type="pres">
      <dgm:prSet presAssocID="{BED214E2-CC5E-46F0-B449-0AD7EF50291A}" presName="linear" presStyleCnt="0">
        <dgm:presLayoutVars>
          <dgm:dir/>
          <dgm:animLvl val="lvl"/>
          <dgm:resizeHandles val="exact"/>
        </dgm:presLayoutVars>
      </dgm:prSet>
      <dgm:spPr/>
    </dgm:pt>
    <dgm:pt modelId="{1CD92B1C-0436-4D29-9282-4214388654F9}" type="pres">
      <dgm:prSet presAssocID="{C34ACFAD-91B4-4E44-80FA-58C95024134A}" presName="parentLin" presStyleCnt="0"/>
      <dgm:spPr/>
    </dgm:pt>
    <dgm:pt modelId="{9E4B587E-BB26-411D-97DA-1F16E9D48A4F}" type="pres">
      <dgm:prSet presAssocID="{C34ACFAD-91B4-4E44-80FA-58C95024134A}" presName="parentLeftMargin" presStyleLbl="node1" presStyleIdx="0" presStyleCnt="4"/>
      <dgm:spPr/>
    </dgm:pt>
    <dgm:pt modelId="{1D997D30-70F2-48AA-95C9-D1C7FFC0B496}" type="pres">
      <dgm:prSet presAssocID="{C34ACFAD-91B4-4E44-80FA-58C95024134A}" presName="parentText" presStyleLbl="node1" presStyleIdx="0" presStyleCnt="4" custLinFactNeighborY="1978">
        <dgm:presLayoutVars>
          <dgm:chMax val="0"/>
          <dgm:bulletEnabled val="1"/>
        </dgm:presLayoutVars>
      </dgm:prSet>
      <dgm:spPr/>
    </dgm:pt>
    <dgm:pt modelId="{81A86281-A908-408E-BDD9-C8A4DF994ED1}" type="pres">
      <dgm:prSet presAssocID="{C34ACFAD-91B4-4E44-80FA-58C95024134A}" presName="negativeSpace" presStyleCnt="0"/>
      <dgm:spPr/>
    </dgm:pt>
    <dgm:pt modelId="{4839176D-E62D-4C7F-A208-14F1F2E5CB27}" type="pres">
      <dgm:prSet presAssocID="{C34ACFAD-91B4-4E44-80FA-58C95024134A}" presName="childText" presStyleLbl="conFgAcc1" presStyleIdx="0" presStyleCnt="4">
        <dgm:presLayoutVars>
          <dgm:bulletEnabled val="1"/>
        </dgm:presLayoutVars>
      </dgm:prSet>
      <dgm:spPr>
        <a:ln>
          <a:solidFill>
            <a:srgbClr val="8EC044"/>
          </a:solidFill>
        </a:ln>
      </dgm:spPr>
    </dgm:pt>
    <dgm:pt modelId="{7BAA3BAE-12A2-493B-9C2D-9F609A9C105B}" type="pres">
      <dgm:prSet presAssocID="{283B2EF0-1CFC-4945-86EA-3978B8A8D8CC}" presName="spaceBetweenRectangles" presStyleCnt="0"/>
      <dgm:spPr/>
    </dgm:pt>
    <dgm:pt modelId="{908AEC74-A619-4736-9346-76EF45ADB570}" type="pres">
      <dgm:prSet presAssocID="{F4E33A25-E581-41DE-8D5B-B64B71A71A3D}" presName="parentLin" presStyleCnt="0"/>
      <dgm:spPr/>
    </dgm:pt>
    <dgm:pt modelId="{D5D63724-DE1F-44D0-ADDC-29B735AD7C53}" type="pres">
      <dgm:prSet presAssocID="{F4E33A25-E581-41DE-8D5B-B64B71A71A3D}" presName="parentLeftMargin" presStyleLbl="node1" presStyleIdx="0" presStyleCnt="4"/>
      <dgm:spPr/>
    </dgm:pt>
    <dgm:pt modelId="{82CDB68B-7EDD-4C46-AA1D-4CC49C7930D9}" type="pres">
      <dgm:prSet presAssocID="{F4E33A25-E581-41DE-8D5B-B64B71A71A3D}" presName="parentText" presStyleLbl="node1" presStyleIdx="1" presStyleCnt="4">
        <dgm:presLayoutVars>
          <dgm:chMax val="0"/>
          <dgm:bulletEnabled val="1"/>
        </dgm:presLayoutVars>
      </dgm:prSet>
      <dgm:spPr/>
    </dgm:pt>
    <dgm:pt modelId="{11433315-2905-49C9-8C64-78E7846E8EB0}" type="pres">
      <dgm:prSet presAssocID="{F4E33A25-E581-41DE-8D5B-B64B71A71A3D}" presName="negativeSpace" presStyleCnt="0"/>
      <dgm:spPr/>
    </dgm:pt>
    <dgm:pt modelId="{E3DBB2ED-CAAB-487D-B8EC-EE11C57B27D2}" type="pres">
      <dgm:prSet presAssocID="{F4E33A25-E581-41DE-8D5B-B64B71A71A3D}" presName="childText" presStyleLbl="conFgAcc1" presStyleIdx="1" presStyleCnt="4">
        <dgm:presLayoutVars>
          <dgm:bulletEnabled val="1"/>
        </dgm:presLayoutVars>
      </dgm:prSet>
      <dgm:spPr>
        <a:ln>
          <a:solidFill>
            <a:srgbClr val="8EC044"/>
          </a:solidFill>
        </a:ln>
      </dgm:spPr>
    </dgm:pt>
    <dgm:pt modelId="{DED2296C-3761-4F2A-B8C6-3C7E83CE3875}" type="pres">
      <dgm:prSet presAssocID="{EC7F0334-F0CB-4DC2-B711-D071AFF860F2}" presName="spaceBetweenRectangles" presStyleCnt="0"/>
      <dgm:spPr/>
    </dgm:pt>
    <dgm:pt modelId="{4A4D36F3-98FB-4C3E-BD12-A32039C50D3B}" type="pres">
      <dgm:prSet presAssocID="{85580EA5-E40B-40B6-885C-3CB99A929ACF}" presName="parentLin" presStyleCnt="0"/>
      <dgm:spPr/>
    </dgm:pt>
    <dgm:pt modelId="{449E6BA7-84E6-4671-ACC8-A4823CF62A61}" type="pres">
      <dgm:prSet presAssocID="{85580EA5-E40B-40B6-885C-3CB99A929ACF}" presName="parentLeftMargin" presStyleLbl="node1" presStyleIdx="1" presStyleCnt="4"/>
      <dgm:spPr/>
    </dgm:pt>
    <dgm:pt modelId="{F5352AD2-6994-4AF9-8247-4951C4E256A2}" type="pres">
      <dgm:prSet presAssocID="{85580EA5-E40B-40B6-885C-3CB99A929ACF}" presName="parentText" presStyleLbl="node1" presStyleIdx="2" presStyleCnt="4">
        <dgm:presLayoutVars>
          <dgm:chMax val="0"/>
          <dgm:bulletEnabled val="1"/>
        </dgm:presLayoutVars>
      </dgm:prSet>
      <dgm:spPr/>
    </dgm:pt>
    <dgm:pt modelId="{F1CBB495-E1B9-4BAC-B951-2BAEE5DFF31B}" type="pres">
      <dgm:prSet presAssocID="{85580EA5-E40B-40B6-885C-3CB99A929ACF}" presName="negativeSpace" presStyleCnt="0"/>
      <dgm:spPr/>
    </dgm:pt>
    <dgm:pt modelId="{006DE2CF-3E0D-4CEC-B7FA-14C70579263D}" type="pres">
      <dgm:prSet presAssocID="{85580EA5-E40B-40B6-885C-3CB99A929ACF}" presName="childText" presStyleLbl="conFgAcc1" presStyleIdx="2" presStyleCnt="4">
        <dgm:presLayoutVars>
          <dgm:bulletEnabled val="1"/>
        </dgm:presLayoutVars>
      </dgm:prSet>
      <dgm:spPr>
        <a:ln>
          <a:solidFill>
            <a:srgbClr val="8EC044"/>
          </a:solidFill>
        </a:ln>
      </dgm:spPr>
    </dgm:pt>
    <dgm:pt modelId="{21FC613F-3CE1-4CE9-BB73-83769BECD8C8}" type="pres">
      <dgm:prSet presAssocID="{E0DECD1C-1441-45E0-8216-C742F5A65778}" presName="spaceBetweenRectangles" presStyleCnt="0"/>
      <dgm:spPr/>
    </dgm:pt>
    <dgm:pt modelId="{4CE72DF6-9623-4BA5-8BE3-00F55E95B97F}" type="pres">
      <dgm:prSet presAssocID="{228912E1-5459-4FC3-AB8A-4EA0A9C54F3A}" presName="parentLin" presStyleCnt="0"/>
      <dgm:spPr/>
    </dgm:pt>
    <dgm:pt modelId="{B81BD722-73BD-441B-96A1-5BAEAA7615AC}" type="pres">
      <dgm:prSet presAssocID="{228912E1-5459-4FC3-AB8A-4EA0A9C54F3A}" presName="parentLeftMargin" presStyleLbl="node1" presStyleIdx="2" presStyleCnt="4"/>
      <dgm:spPr/>
    </dgm:pt>
    <dgm:pt modelId="{FF7F4E89-CF94-484F-B04C-37EFBA66A25E}" type="pres">
      <dgm:prSet presAssocID="{228912E1-5459-4FC3-AB8A-4EA0A9C54F3A}" presName="parentText" presStyleLbl="node1" presStyleIdx="3" presStyleCnt="4">
        <dgm:presLayoutVars>
          <dgm:chMax val="0"/>
          <dgm:bulletEnabled val="1"/>
        </dgm:presLayoutVars>
      </dgm:prSet>
      <dgm:spPr/>
    </dgm:pt>
    <dgm:pt modelId="{04BF48AB-7D05-4AB4-89B4-29421862F553}" type="pres">
      <dgm:prSet presAssocID="{228912E1-5459-4FC3-AB8A-4EA0A9C54F3A}" presName="negativeSpace" presStyleCnt="0"/>
      <dgm:spPr/>
    </dgm:pt>
    <dgm:pt modelId="{6973A42F-BEAA-4A98-B6B6-117ED19EDC15}" type="pres">
      <dgm:prSet presAssocID="{228912E1-5459-4FC3-AB8A-4EA0A9C54F3A}" presName="childText" presStyleLbl="conFgAcc1" presStyleIdx="3" presStyleCnt="4">
        <dgm:presLayoutVars>
          <dgm:bulletEnabled val="1"/>
        </dgm:presLayoutVars>
      </dgm:prSet>
      <dgm:spPr>
        <a:ln>
          <a:solidFill>
            <a:srgbClr val="8EC044"/>
          </a:solidFill>
        </a:ln>
      </dgm:spPr>
    </dgm:pt>
  </dgm:ptLst>
  <dgm:cxnLst>
    <dgm:cxn modelId="{A21A9C22-24CA-4562-9B6D-33B21695DF57}" type="presOf" srcId="{C34ACFAD-91B4-4E44-80FA-58C95024134A}" destId="{1D997D30-70F2-48AA-95C9-D1C7FFC0B496}" srcOrd="1" destOrd="0" presId="urn:microsoft.com/office/officeart/2005/8/layout/list1"/>
    <dgm:cxn modelId="{46000D24-FB07-4599-8398-6BF67CDD28B5}" type="presOf" srcId="{228912E1-5459-4FC3-AB8A-4EA0A9C54F3A}" destId="{B81BD722-73BD-441B-96A1-5BAEAA7615AC}" srcOrd="0" destOrd="0" presId="urn:microsoft.com/office/officeart/2005/8/layout/list1"/>
    <dgm:cxn modelId="{0477A239-1E9B-4ADB-86BA-D1E25BB7D910}" srcId="{BED214E2-CC5E-46F0-B449-0AD7EF50291A}" destId="{85580EA5-E40B-40B6-885C-3CB99A929ACF}" srcOrd="2" destOrd="0" parTransId="{B2F9ED3B-FEB0-46BC-8113-13C75E7C2C53}" sibTransId="{E0DECD1C-1441-45E0-8216-C742F5A65778}"/>
    <dgm:cxn modelId="{3A9B6740-5737-4FAC-B35B-7AED0F4EAD90}" srcId="{BED214E2-CC5E-46F0-B449-0AD7EF50291A}" destId="{228912E1-5459-4FC3-AB8A-4EA0A9C54F3A}" srcOrd="3" destOrd="0" parTransId="{FED18EE8-3EE7-4F3E-8908-323246FABF91}" sibTransId="{6C8EB7CE-89F3-4665-A69E-5C3FCB673736}"/>
    <dgm:cxn modelId="{8E7DED40-4EB2-4FB3-9F56-D35C8417905A}" srcId="{BED214E2-CC5E-46F0-B449-0AD7EF50291A}" destId="{F4E33A25-E581-41DE-8D5B-B64B71A71A3D}" srcOrd="1" destOrd="0" parTransId="{35DFBA2C-5BDF-4AEB-AD22-D329C52F53D1}" sibTransId="{EC7F0334-F0CB-4DC2-B711-D071AFF860F2}"/>
    <dgm:cxn modelId="{2A6AF88A-874F-4463-802D-B9379A3E90BA}" type="presOf" srcId="{85580EA5-E40B-40B6-885C-3CB99A929ACF}" destId="{449E6BA7-84E6-4671-ACC8-A4823CF62A61}" srcOrd="0" destOrd="0" presId="urn:microsoft.com/office/officeart/2005/8/layout/list1"/>
    <dgm:cxn modelId="{4CA49691-7B47-4ED3-88F4-7D323820488E}" srcId="{BED214E2-CC5E-46F0-B449-0AD7EF50291A}" destId="{C34ACFAD-91B4-4E44-80FA-58C95024134A}" srcOrd="0" destOrd="0" parTransId="{216BDACA-F425-4FF3-9993-D3BF8A994281}" sibTransId="{283B2EF0-1CFC-4945-86EA-3978B8A8D8CC}"/>
    <dgm:cxn modelId="{CED6D5A0-BE50-4E05-B273-149CCEC61566}" type="presOf" srcId="{F4E33A25-E581-41DE-8D5B-B64B71A71A3D}" destId="{82CDB68B-7EDD-4C46-AA1D-4CC49C7930D9}" srcOrd="1" destOrd="0" presId="urn:microsoft.com/office/officeart/2005/8/layout/list1"/>
    <dgm:cxn modelId="{AC1599AE-1AFB-4933-A4BD-78458D4E4604}" type="presOf" srcId="{228912E1-5459-4FC3-AB8A-4EA0A9C54F3A}" destId="{FF7F4E89-CF94-484F-B04C-37EFBA66A25E}" srcOrd="1" destOrd="0" presId="urn:microsoft.com/office/officeart/2005/8/layout/list1"/>
    <dgm:cxn modelId="{C66A2BB8-5DEE-42F4-97C9-CF228F6AA3D2}" type="presOf" srcId="{F4E33A25-E581-41DE-8D5B-B64B71A71A3D}" destId="{D5D63724-DE1F-44D0-ADDC-29B735AD7C53}" srcOrd="0" destOrd="0" presId="urn:microsoft.com/office/officeart/2005/8/layout/list1"/>
    <dgm:cxn modelId="{1AC071B8-703E-4950-B189-482455C9CF39}" type="presOf" srcId="{BED214E2-CC5E-46F0-B449-0AD7EF50291A}" destId="{336A8DBD-B87C-4714-B354-FB41BCA32CFA}" srcOrd="0" destOrd="0" presId="urn:microsoft.com/office/officeart/2005/8/layout/list1"/>
    <dgm:cxn modelId="{B31FD8D4-FDC5-451C-BF40-7F9E987020AB}" type="presOf" srcId="{85580EA5-E40B-40B6-885C-3CB99A929ACF}" destId="{F5352AD2-6994-4AF9-8247-4951C4E256A2}" srcOrd="1" destOrd="0" presId="urn:microsoft.com/office/officeart/2005/8/layout/list1"/>
    <dgm:cxn modelId="{A451DBED-ED68-4FBB-8FE6-02902E539CE9}" type="presOf" srcId="{C34ACFAD-91B4-4E44-80FA-58C95024134A}" destId="{9E4B587E-BB26-411D-97DA-1F16E9D48A4F}" srcOrd="0" destOrd="0" presId="urn:microsoft.com/office/officeart/2005/8/layout/list1"/>
    <dgm:cxn modelId="{86A390B9-9721-4D09-9377-9E575B5D0E94}" type="presParOf" srcId="{336A8DBD-B87C-4714-B354-FB41BCA32CFA}" destId="{1CD92B1C-0436-4D29-9282-4214388654F9}" srcOrd="0" destOrd="0" presId="urn:microsoft.com/office/officeart/2005/8/layout/list1"/>
    <dgm:cxn modelId="{D381A11E-EAB9-4680-81BD-7CA4B76C29D4}" type="presParOf" srcId="{1CD92B1C-0436-4D29-9282-4214388654F9}" destId="{9E4B587E-BB26-411D-97DA-1F16E9D48A4F}" srcOrd="0" destOrd="0" presId="urn:microsoft.com/office/officeart/2005/8/layout/list1"/>
    <dgm:cxn modelId="{E8767681-D20C-4822-B810-F975022B78CE}" type="presParOf" srcId="{1CD92B1C-0436-4D29-9282-4214388654F9}" destId="{1D997D30-70F2-48AA-95C9-D1C7FFC0B496}" srcOrd="1" destOrd="0" presId="urn:microsoft.com/office/officeart/2005/8/layout/list1"/>
    <dgm:cxn modelId="{D45CD649-E070-47DC-9524-DD36E4371834}" type="presParOf" srcId="{336A8DBD-B87C-4714-B354-FB41BCA32CFA}" destId="{81A86281-A908-408E-BDD9-C8A4DF994ED1}" srcOrd="1" destOrd="0" presId="urn:microsoft.com/office/officeart/2005/8/layout/list1"/>
    <dgm:cxn modelId="{EE1613E3-A710-4BFF-8B78-AEA5D5FD3059}" type="presParOf" srcId="{336A8DBD-B87C-4714-B354-FB41BCA32CFA}" destId="{4839176D-E62D-4C7F-A208-14F1F2E5CB27}" srcOrd="2" destOrd="0" presId="urn:microsoft.com/office/officeart/2005/8/layout/list1"/>
    <dgm:cxn modelId="{1CDF3C6E-574B-482E-96B7-75F59ACAE1C6}" type="presParOf" srcId="{336A8DBD-B87C-4714-B354-FB41BCA32CFA}" destId="{7BAA3BAE-12A2-493B-9C2D-9F609A9C105B}" srcOrd="3" destOrd="0" presId="urn:microsoft.com/office/officeart/2005/8/layout/list1"/>
    <dgm:cxn modelId="{321DE5F7-1CC8-4F6D-AB82-A0A25BC11347}" type="presParOf" srcId="{336A8DBD-B87C-4714-B354-FB41BCA32CFA}" destId="{908AEC74-A619-4736-9346-76EF45ADB570}" srcOrd="4" destOrd="0" presId="urn:microsoft.com/office/officeart/2005/8/layout/list1"/>
    <dgm:cxn modelId="{8B488D78-0341-465B-9CD5-6A0F5BE2AABA}" type="presParOf" srcId="{908AEC74-A619-4736-9346-76EF45ADB570}" destId="{D5D63724-DE1F-44D0-ADDC-29B735AD7C53}" srcOrd="0" destOrd="0" presId="urn:microsoft.com/office/officeart/2005/8/layout/list1"/>
    <dgm:cxn modelId="{8B57CC99-D199-4A82-999F-9EFF5A71E21C}" type="presParOf" srcId="{908AEC74-A619-4736-9346-76EF45ADB570}" destId="{82CDB68B-7EDD-4C46-AA1D-4CC49C7930D9}" srcOrd="1" destOrd="0" presId="urn:microsoft.com/office/officeart/2005/8/layout/list1"/>
    <dgm:cxn modelId="{1BD33DB2-3F4E-4566-BD42-F4E8F24B6E9D}" type="presParOf" srcId="{336A8DBD-B87C-4714-B354-FB41BCA32CFA}" destId="{11433315-2905-49C9-8C64-78E7846E8EB0}" srcOrd="5" destOrd="0" presId="urn:microsoft.com/office/officeart/2005/8/layout/list1"/>
    <dgm:cxn modelId="{A1BE27D5-A161-4DE0-B2BD-0DD841466222}" type="presParOf" srcId="{336A8DBD-B87C-4714-B354-FB41BCA32CFA}" destId="{E3DBB2ED-CAAB-487D-B8EC-EE11C57B27D2}" srcOrd="6" destOrd="0" presId="urn:microsoft.com/office/officeart/2005/8/layout/list1"/>
    <dgm:cxn modelId="{988BF879-22D3-46A6-9405-B5763D171924}" type="presParOf" srcId="{336A8DBD-B87C-4714-B354-FB41BCA32CFA}" destId="{DED2296C-3761-4F2A-B8C6-3C7E83CE3875}" srcOrd="7" destOrd="0" presId="urn:microsoft.com/office/officeart/2005/8/layout/list1"/>
    <dgm:cxn modelId="{EA8187EE-BF36-4F08-A0B3-38561BFAAABB}" type="presParOf" srcId="{336A8DBD-B87C-4714-B354-FB41BCA32CFA}" destId="{4A4D36F3-98FB-4C3E-BD12-A32039C50D3B}" srcOrd="8" destOrd="0" presId="urn:microsoft.com/office/officeart/2005/8/layout/list1"/>
    <dgm:cxn modelId="{846E9090-D313-4326-BDD3-C9231D9830F1}" type="presParOf" srcId="{4A4D36F3-98FB-4C3E-BD12-A32039C50D3B}" destId="{449E6BA7-84E6-4671-ACC8-A4823CF62A61}" srcOrd="0" destOrd="0" presId="urn:microsoft.com/office/officeart/2005/8/layout/list1"/>
    <dgm:cxn modelId="{C45AD01D-7D70-4B15-9BE7-0CB29BCED10B}" type="presParOf" srcId="{4A4D36F3-98FB-4C3E-BD12-A32039C50D3B}" destId="{F5352AD2-6994-4AF9-8247-4951C4E256A2}" srcOrd="1" destOrd="0" presId="urn:microsoft.com/office/officeart/2005/8/layout/list1"/>
    <dgm:cxn modelId="{D2794B94-B243-4A58-A69F-191C54827122}" type="presParOf" srcId="{336A8DBD-B87C-4714-B354-FB41BCA32CFA}" destId="{F1CBB495-E1B9-4BAC-B951-2BAEE5DFF31B}" srcOrd="9" destOrd="0" presId="urn:microsoft.com/office/officeart/2005/8/layout/list1"/>
    <dgm:cxn modelId="{9204F889-3C87-4FA6-8394-3B8F962E94E5}" type="presParOf" srcId="{336A8DBD-B87C-4714-B354-FB41BCA32CFA}" destId="{006DE2CF-3E0D-4CEC-B7FA-14C70579263D}" srcOrd="10" destOrd="0" presId="urn:microsoft.com/office/officeart/2005/8/layout/list1"/>
    <dgm:cxn modelId="{C61DD7B7-48BF-4D7F-A7EA-0E6C72E09A37}" type="presParOf" srcId="{336A8DBD-B87C-4714-B354-FB41BCA32CFA}" destId="{21FC613F-3CE1-4CE9-BB73-83769BECD8C8}" srcOrd="11" destOrd="0" presId="urn:microsoft.com/office/officeart/2005/8/layout/list1"/>
    <dgm:cxn modelId="{A1CF8DE7-92E6-4684-BCA3-2BBC61F88A09}" type="presParOf" srcId="{336A8DBD-B87C-4714-B354-FB41BCA32CFA}" destId="{4CE72DF6-9623-4BA5-8BE3-00F55E95B97F}" srcOrd="12" destOrd="0" presId="urn:microsoft.com/office/officeart/2005/8/layout/list1"/>
    <dgm:cxn modelId="{8F0DE410-C182-4981-A2CE-1B51A76FC9CA}" type="presParOf" srcId="{4CE72DF6-9623-4BA5-8BE3-00F55E95B97F}" destId="{B81BD722-73BD-441B-96A1-5BAEAA7615AC}" srcOrd="0" destOrd="0" presId="urn:microsoft.com/office/officeart/2005/8/layout/list1"/>
    <dgm:cxn modelId="{D149865B-26A2-47AE-8787-4D4114B327C0}" type="presParOf" srcId="{4CE72DF6-9623-4BA5-8BE3-00F55E95B97F}" destId="{FF7F4E89-CF94-484F-B04C-37EFBA66A25E}" srcOrd="1" destOrd="0" presId="urn:microsoft.com/office/officeart/2005/8/layout/list1"/>
    <dgm:cxn modelId="{EC71EF46-C26F-409F-9C5B-A1C4A95F6CA8}" type="presParOf" srcId="{336A8DBD-B87C-4714-B354-FB41BCA32CFA}" destId="{04BF48AB-7D05-4AB4-89B4-29421862F553}" srcOrd="13" destOrd="0" presId="urn:microsoft.com/office/officeart/2005/8/layout/list1"/>
    <dgm:cxn modelId="{C6C14B9C-8920-4978-AEF4-CC40E0842B59}" type="presParOf" srcId="{336A8DBD-B87C-4714-B354-FB41BCA32CFA}" destId="{6973A42F-BEAA-4A98-B6B6-117ED19EDC15}"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0C22AF6-C693-496A-843E-AFF3216C25CC}" type="doc">
      <dgm:prSet loTypeId="urn:microsoft.com/office/officeart/2005/8/layout/pyramid2" loCatId="pyramid" qsTypeId="urn:microsoft.com/office/officeart/2005/8/quickstyle/simple1" qsCatId="simple" csTypeId="urn:microsoft.com/office/officeart/2005/8/colors/accent1_2" csCatId="accent1" phldr="1"/>
      <dgm:spPr/>
    </dgm:pt>
    <dgm:pt modelId="{D7C66E2E-C1AC-459B-BD37-F2AF68B2515C}">
      <dgm:prSet phldrT="[Texte]"/>
      <dgm:spPr>
        <a:ln>
          <a:solidFill>
            <a:srgbClr val="9E1460"/>
          </a:solidFill>
        </a:ln>
      </dgm:spPr>
      <dgm:t>
        <a:bodyPr/>
        <a:lstStyle/>
        <a:p>
          <a:pPr>
            <a:buClr>
              <a:srgbClr val="8EC044"/>
            </a:buClr>
            <a:buFont typeface="Wingdings" panose="05000000000000000000" pitchFamily="2" charset="2"/>
            <a:buChar char="§"/>
          </a:pPr>
          <a:r>
            <a:rPr lang="fr-FR" i="0" dirty="0">
              <a:solidFill>
                <a:srgbClr val="242424"/>
              </a:solidFill>
              <a:effectLst/>
              <a:latin typeface="Roboto" panose="02000000000000000000" pitchFamily="2" charset="0"/>
              <a:ea typeface="Roboto" panose="02000000000000000000" pitchFamily="2" charset="0"/>
            </a:rPr>
            <a:t>La FEDE s’implique dans </a:t>
          </a:r>
          <a:r>
            <a:rPr lang="fr-FR" b="1" i="0" dirty="0">
              <a:solidFill>
                <a:srgbClr val="242424"/>
              </a:solidFill>
              <a:effectLst/>
              <a:latin typeface="Roboto" panose="02000000000000000000" pitchFamily="2" charset="0"/>
              <a:ea typeface="Roboto" panose="02000000000000000000" pitchFamily="2" charset="0"/>
            </a:rPr>
            <a:t>l’Education </a:t>
          </a:r>
        </a:p>
        <a:p>
          <a:pPr>
            <a:buClr>
              <a:srgbClr val="8EC044"/>
            </a:buClr>
            <a:buFont typeface="Wingdings" panose="05000000000000000000" pitchFamily="2" charset="2"/>
            <a:buChar char="§"/>
          </a:pPr>
          <a:r>
            <a:rPr lang="fr-FR" b="1" i="0" dirty="0">
              <a:solidFill>
                <a:srgbClr val="242424"/>
              </a:solidFill>
              <a:effectLst/>
              <a:latin typeface="Roboto" panose="02000000000000000000" pitchFamily="2" charset="0"/>
              <a:ea typeface="Roboto" panose="02000000000000000000" pitchFamily="2" charset="0"/>
            </a:rPr>
            <a:t>à la citoyenneté.</a:t>
          </a:r>
          <a:endParaRPr lang="fr-FR" dirty="0"/>
        </a:p>
      </dgm:t>
    </dgm:pt>
    <dgm:pt modelId="{E4604324-369A-4E90-A4B5-546E8E0B5607}" type="parTrans" cxnId="{5A4DFA1C-FB74-4B0D-8EBA-60D515712A8F}">
      <dgm:prSet/>
      <dgm:spPr/>
      <dgm:t>
        <a:bodyPr/>
        <a:lstStyle/>
        <a:p>
          <a:endParaRPr lang="fr-FR"/>
        </a:p>
      </dgm:t>
    </dgm:pt>
    <dgm:pt modelId="{6FE2FE2F-96B1-46B0-91B8-6EE2DADFE74E}" type="sibTrans" cxnId="{5A4DFA1C-FB74-4B0D-8EBA-60D515712A8F}">
      <dgm:prSet/>
      <dgm:spPr/>
      <dgm:t>
        <a:bodyPr/>
        <a:lstStyle/>
        <a:p>
          <a:endParaRPr lang="fr-FR"/>
        </a:p>
      </dgm:t>
    </dgm:pt>
    <dgm:pt modelId="{848AA084-35A8-41E5-8F80-E72ABB93053D}">
      <dgm:prSet phldrT="[Texte]"/>
      <dgm:spPr>
        <a:ln>
          <a:solidFill>
            <a:srgbClr val="9E1460"/>
          </a:solidFill>
        </a:ln>
      </dgm:spPr>
      <dgm:t>
        <a:bodyPr/>
        <a:lstStyle/>
        <a:p>
          <a:pPr>
            <a:buClr>
              <a:srgbClr val="8EC044"/>
            </a:buClr>
            <a:buFont typeface="Wingdings" panose="05000000000000000000" pitchFamily="2" charset="2"/>
            <a:buChar char="§"/>
          </a:pPr>
          <a:r>
            <a:rPr lang="fr-FR" b="1" i="0" dirty="0">
              <a:solidFill>
                <a:srgbClr val="242424"/>
              </a:solidFill>
              <a:effectLst/>
              <a:latin typeface="Roboto" panose="02000000000000000000" pitchFamily="2" charset="0"/>
              <a:ea typeface="Roboto" panose="02000000000000000000" pitchFamily="2" charset="0"/>
            </a:rPr>
            <a:t>Tous les ans, la FEDE octroie de 1 à 14 Prix d’excellence Des Droits Humains. </a:t>
          </a:r>
          <a:br>
            <a:rPr lang="fr-FR" dirty="0">
              <a:latin typeface="Roboto" panose="02000000000000000000" pitchFamily="2" charset="0"/>
              <a:ea typeface="Roboto" panose="02000000000000000000" pitchFamily="2" charset="0"/>
            </a:rPr>
          </a:br>
          <a:endParaRPr lang="fr-FR" dirty="0"/>
        </a:p>
      </dgm:t>
    </dgm:pt>
    <dgm:pt modelId="{77127371-797E-4AB2-8E4F-26CEF03E517F}" type="parTrans" cxnId="{31BB0E87-0C1C-442E-A9C0-5A44C7FEBF2B}">
      <dgm:prSet/>
      <dgm:spPr/>
      <dgm:t>
        <a:bodyPr/>
        <a:lstStyle/>
        <a:p>
          <a:endParaRPr lang="fr-FR"/>
        </a:p>
      </dgm:t>
    </dgm:pt>
    <dgm:pt modelId="{6B4CB4D6-B572-4CDE-A78C-80E213A1CBE5}" type="sibTrans" cxnId="{31BB0E87-0C1C-442E-A9C0-5A44C7FEBF2B}">
      <dgm:prSet/>
      <dgm:spPr/>
      <dgm:t>
        <a:bodyPr/>
        <a:lstStyle/>
        <a:p>
          <a:endParaRPr lang="fr-FR"/>
        </a:p>
      </dgm:t>
    </dgm:pt>
    <dgm:pt modelId="{DABEDAB8-99BB-43FB-B4DE-3B7D84A2CEE3}">
      <dgm:prSet phldrT="[Texte]"/>
      <dgm:spPr>
        <a:ln>
          <a:solidFill>
            <a:srgbClr val="9E1460"/>
          </a:solidFill>
        </a:ln>
      </dgm:spPr>
      <dgm:t>
        <a:bodyPr/>
        <a:lstStyle/>
        <a:p>
          <a:r>
            <a:rPr lang="fr-FR" b="1" dirty="0">
              <a:latin typeface="Roboto" panose="02000000000000000000" pitchFamily="2" charset="0"/>
              <a:ea typeface="Roboto" panose="02000000000000000000" pitchFamily="2" charset="0"/>
            </a:rPr>
            <a:t>Ils distinguent des initiatives </a:t>
          </a:r>
          <a:r>
            <a:rPr lang="fr-FR" dirty="0">
              <a:latin typeface="Roboto" panose="02000000000000000000" pitchFamily="2" charset="0"/>
              <a:ea typeface="Roboto" panose="02000000000000000000" pitchFamily="2" charset="0"/>
            </a:rPr>
            <a:t>des étudiants FEDE, du corps professoral et des écoles FEDE </a:t>
          </a:r>
          <a:r>
            <a:rPr lang="fr-FR" b="1" dirty="0">
              <a:latin typeface="Roboto" panose="02000000000000000000" pitchFamily="2" charset="0"/>
              <a:ea typeface="Roboto" panose="02000000000000000000" pitchFamily="2" charset="0"/>
            </a:rPr>
            <a:t>en matière de droits humains.</a:t>
          </a:r>
          <a:endParaRPr lang="fr-FR" dirty="0"/>
        </a:p>
      </dgm:t>
    </dgm:pt>
    <dgm:pt modelId="{166AE6BA-C374-44C4-9E9D-404EC3972A2C}" type="parTrans" cxnId="{B0251216-D191-43E8-8D25-B35CAA8C9F2B}">
      <dgm:prSet/>
      <dgm:spPr/>
      <dgm:t>
        <a:bodyPr/>
        <a:lstStyle/>
        <a:p>
          <a:endParaRPr lang="fr-FR"/>
        </a:p>
      </dgm:t>
    </dgm:pt>
    <dgm:pt modelId="{924BA20C-A4E3-4FA7-B8BB-B736231B4C8D}" type="sibTrans" cxnId="{B0251216-D191-43E8-8D25-B35CAA8C9F2B}">
      <dgm:prSet/>
      <dgm:spPr/>
      <dgm:t>
        <a:bodyPr/>
        <a:lstStyle/>
        <a:p>
          <a:endParaRPr lang="fr-FR"/>
        </a:p>
      </dgm:t>
    </dgm:pt>
    <dgm:pt modelId="{83D7CF1B-9877-4A8D-97D7-3A266370CB2C}">
      <dgm:prSet phldrT="[Texte]"/>
      <dgm:spPr>
        <a:ln>
          <a:solidFill>
            <a:srgbClr val="9E1460"/>
          </a:solidFill>
        </a:ln>
      </dgm:spPr>
      <dgm:t>
        <a:bodyPr/>
        <a:lstStyle/>
        <a:p>
          <a:pPr>
            <a:buClr>
              <a:srgbClr val="8EC044"/>
            </a:buClr>
            <a:buFont typeface="Wingdings" panose="05000000000000000000" pitchFamily="2" charset="2"/>
            <a:buChar char="§"/>
          </a:pPr>
          <a:r>
            <a:rPr lang="fr-FR" dirty="0">
              <a:latin typeface="Roboto" panose="02000000000000000000" pitchFamily="2" charset="0"/>
              <a:ea typeface="Roboto" panose="02000000000000000000" pitchFamily="2" charset="0"/>
            </a:rPr>
            <a:t>Dotation : </a:t>
          </a:r>
          <a:r>
            <a:rPr lang="fr-FR" b="1" dirty="0">
              <a:latin typeface="Roboto" panose="02000000000000000000" pitchFamily="2" charset="0"/>
              <a:ea typeface="Roboto" panose="02000000000000000000" pitchFamily="2" charset="0"/>
            </a:rPr>
            <a:t>150 € à 2000 €</a:t>
          </a:r>
          <a:endParaRPr lang="fr-FR" dirty="0"/>
        </a:p>
      </dgm:t>
    </dgm:pt>
    <dgm:pt modelId="{740B8FB5-4042-4762-A5F2-21217E08EC19}" type="parTrans" cxnId="{76C7B9F6-DBAD-44EC-BFD6-E224F1BC5B7E}">
      <dgm:prSet/>
      <dgm:spPr/>
      <dgm:t>
        <a:bodyPr/>
        <a:lstStyle/>
        <a:p>
          <a:endParaRPr lang="fr-FR"/>
        </a:p>
      </dgm:t>
    </dgm:pt>
    <dgm:pt modelId="{43306FE7-9551-4507-A8F2-AB246F5FC80A}" type="sibTrans" cxnId="{76C7B9F6-DBAD-44EC-BFD6-E224F1BC5B7E}">
      <dgm:prSet/>
      <dgm:spPr/>
      <dgm:t>
        <a:bodyPr/>
        <a:lstStyle/>
        <a:p>
          <a:endParaRPr lang="fr-FR"/>
        </a:p>
      </dgm:t>
    </dgm:pt>
    <dgm:pt modelId="{67F29E8E-ACB1-496D-82DD-6D93055E451B}" type="pres">
      <dgm:prSet presAssocID="{40C22AF6-C693-496A-843E-AFF3216C25CC}" presName="compositeShape" presStyleCnt="0">
        <dgm:presLayoutVars>
          <dgm:dir/>
          <dgm:resizeHandles/>
        </dgm:presLayoutVars>
      </dgm:prSet>
      <dgm:spPr/>
    </dgm:pt>
    <dgm:pt modelId="{495D1B13-0AEF-490A-AEB3-B70EEEE51EB3}" type="pres">
      <dgm:prSet presAssocID="{40C22AF6-C693-496A-843E-AFF3216C25CC}" presName="pyramid" presStyleLbl="node1" presStyleIdx="0" presStyleCnt="1"/>
      <dgm:spPr>
        <a:solidFill>
          <a:srgbClr val="9E1460"/>
        </a:solidFill>
        <a:ln>
          <a:solidFill>
            <a:srgbClr val="9E1460"/>
          </a:solidFill>
        </a:ln>
      </dgm:spPr>
    </dgm:pt>
    <dgm:pt modelId="{39FDA8B8-5157-498D-9B6F-0309DAB413D7}" type="pres">
      <dgm:prSet presAssocID="{40C22AF6-C693-496A-843E-AFF3216C25CC}" presName="theList" presStyleCnt="0"/>
      <dgm:spPr/>
    </dgm:pt>
    <dgm:pt modelId="{3E5D7841-2080-4901-95D3-450E92F08E2D}" type="pres">
      <dgm:prSet presAssocID="{D7C66E2E-C1AC-459B-BD37-F2AF68B2515C}" presName="aNode" presStyleLbl="fgAcc1" presStyleIdx="0" presStyleCnt="4">
        <dgm:presLayoutVars>
          <dgm:bulletEnabled val="1"/>
        </dgm:presLayoutVars>
      </dgm:prSet>
      <dgm:spPr/>
    </dgm:pt>
    <dgm:pt modelId="{26F0B79E-15D8-47BA-A158-8D502E260807}" type="pres">
      <dgm:prSet presAssocID="{D7C66E2E-C1AC-459B-BD37-F2AF68B2515C}" presName="aSpace" presStyleCnt="0"/>
      <dgm:spPr/>
    </dgm:pt>
    <dgm:pt modelId="{147A7294-A856-4D9B-B39B-486F9684CF58}" type="pres">
      <dgm:prSet presAssocID="{848AA084-35A8-41E5-8F80-E72ABB93053D}" presName="aNode" presStyleLbl="fgAcc1" presStyleIdx="1" presStyleCnt="4">
        <dgm:presLayoutVars>
          <dgm:bulletEnabled val="1"/>
        </dgm:presLayoutVars>
      </dgm:prSet>
      <dgm:spPr/>
    </dgm:pt>
    <dgm:pt modelId="{FB1AAB62-1280-47F9-9BAB-C2E051123EDA}" type="pres">
      <dgm:prSet presAssocID="{848AA084-35A8-41E5-8F80-E72ABB93053D}" presName="aSpace" presStyleCnt="0"/>
      <dgm:spPr/>
    </dgm:pt>
    <dgm:pt modelId="{334A8749-4112-487D-816C-C8FB6DB8D22B}" type="pres">
      <dgm:prSet presAssocID="{DABEDAB8-99BB-43FB-B4DE-3B7D84A2CEE3}" presName="aNode" presStyleLbl="fgAcc1" presStyleIdx="2" presStyleCnt="4">
        <dgm:presLayoutVars>
          <dgm:bulletEnabled val="1"/>
        </dgm:presLayoutVars>
      </dgm:prSet>
      <dgm:spPr/>
    </dgm:pt>
    <dgm:pt modelId="{79CD4267-2A76-4F0C-9110-8B6CA9180B3A}" type="pres">
      <dgm:prSet presAssocID="{DABEDAB8-99BB-43FB-B4DE-3B7D84A2CEE3}" presName="aSpace" presStyleCnt="0"/>
      <dgm:spPr/>
    </dgm:pt>
    <dgm:pt modelId="{5C9EC40C-DF1A-4E1B-8FB7-B4095D2CB013}" type="pres">
      <dgm:prSet presAssocID="{83D7CF1B-9877-4A8D-97D7-3A266370CB2C}" presName="aNode" presStyleLbl="fgAcc1" presStyleIdx="3" presStyleCnt="4">
        <dgm:presLayoutVars>
          <dgm:bulletEnabled val="1"/>
        </dgm:presLayoutVars>
      </dgm:prSet>
      <dgm:spPr/>
    </dgm:pt>
    <dgm:pt modelId="{ED03953B-17AD-4E51-A17B-0074394DD4CB}" type="pres">
      <dgm:prSet presAssocID="{83D7CF1B-9877-4A8D-97D7-3A266370CB2C}" presName="aSpace" presStyleCnt="0"/>
      <dgm:spPr/>
    </dgm:pt>
  </dgm:ptLst>
  <dgm:cxnLst>
    <dgm:cxn modelId="{B0251216-D191-43E8-8D25-B35CAA8C9F2B}" srcId="{40C22AF6-C693-496A-843E-AFF3216C25CC}" destId="{DABEDAB8-99BB-43FB-B4DE-3B7D84A2CEE3}" srcOrd="2" destOrd="0" parTransId="{166AE6BA-C374-44C4-9E9D-404EC3972A2C}" sibTransId="{924BA20C-A4E3-4FA7-B8BB-B736231B4C8D}"/>
    <dgm:cxn modelId="{5A4DFA1C-FB74-4B0D-8EBA-60D515712A8F}" srcId="{40C22AF6-C693-496A-843E-AFF3216C25CC}" destId="{D7C66E2E-C1AC-459B-BD37-F2AF68B2515C}" srcOrd="0" destOrd="0" parTransId="{E4604324-369A-4E90-A4B5-546E8E0B5607}" sibTransId="{6FE2FE2F-96B1-46B0-91B8-6EE2DADFE74E}"/>
    <dgm:cxn modelId="{71D20F29-E09D-4431-B1B9-FA3276AD2410}" type="presOf" srcId="{848AA084-35A8-41E5-8F80-E72ABB93053D}" destId="{147A7294-A856-4D9B-B39B-486F9684CF58}" srcOrd="0" destOrd="0" presId="urn:microsoft.com/office/officeart/2005/8/layout/pyramid2"/>
    <dgm:cxn modelId="{AF7FC662-4864-4ED7-9145-004D822959A2}" type="presOf" srcId="{83D7CF1B-9877-4A8D-97D7-3A266370CB2C}" destId="{5C9EC40C-DF1A-4E1B-8FB7-B4095D2CB013}" srcOrd="0" destOrd="0" presId="urn:microsoft.com/office/officeart/2005/8/layout/pyramid2"/>
    <dgm:cxn modelId="{39EE164E-C5FC-4642-96CE-F5C48D819FD4}" type="presOf" srcId="{D7C66E2E-C1AC-459B-BD37-F2AF68B2515C}" destId="{3E5D7841-2080-4901-95D3-450E92F08E2D}" srcOrd="0" destOrd="0" presId="urn:microsoft.com/office/officeart/2005/8/layout/pyramid2"/>
    <dgm:cxn modelId="{31BB0E87-0C1C-442E-A9C0-5A44C7FEBF2B}" srcId="{40C22AF6-C693-496A-843E-AFF3216C25CC}" destId="{848AA084-35A8-41E5-8F80-E72ABB93053D}" srcOrd="1" destOrd="0" parTransId="{77127371-797E-4AB2-8E4F-26CEF03E517F}" sibTransId="{6B4CB4D6-B572-4CDE-A78C-80E213A1CBE5}"/>
    <dgm:cxn modelId="{3DE0B1A8-6B19-4D1A-953B-9422824FC059}" type="presOf" srcId="{40C22AF6-C693-496A-843E-AFF3216C25CC}" destId="{67F29E8E-ACB1-496D-82DD-6D93055E451B}" srcOrd="0" destOrd="0" presId="urn:microsoft.com/office/officeart/2005/8/layout/pyramid2"/>
    <dgm:cxn modelId="{4EC59AC0-E102-4A83-A29C-1C7317487028}" type="presOf" srcId="{DABEDAB8-99BB-43FB-B4DE-3B7D84A2CEE3}" destId="{334A8749-4112-487D-816C-C8FB6DB8D22B}" srcOrd="0" destOrd="0" presId="urn:microsoft.com/office/officeart/2005/8/layout/pyramid2"/>
    <dgm:cxn modelId="{76C7B9F6-DBAD-44EC-BFD6-E224F1BC5B7E}" srcId="{40C22AF6-C693-496A-843E-AFF3216C25CC}" destId="{83D7CF1B-9877-4A8D-97D7-3A266370CB2C}" srcOrd="3" destOrd="0" parTransId="{740B8FB5-4042-4762-A5F2-21217E08EC19}" sibTransId="{43306FE7-9551-4507-A8F2-AB246F5FC80A}"/>
    <dgm:cxn modelId="{F0C3C141-250A-4601-A5F8-89D55DED3238}" type="presParOf" srcId="{67F29E8E-ACB1-496D-82DD-6D93055E451B}" destId="{495D1B13-0AEF-490A-AEB3-B70EEEE51EB3}" srcOrd="0" destOrd="0" presId="urn:microsoft.com/office/officeart/2005/8/layout/pyramid2"/>
    <dgm:cxn modelId="{DB48DB37-112F-401B-AC93-8A614BAE052F}" type="presParOf" srcId="{67F29E8E-ACB1-496D-82DD-6D93055E451B}" destId="{39FDA8B8-5157-498D-9B6F-0309DAB413D7}" srcOrd="1" destOrd="0" presId="urn:microsoft.com/office/officeart/2005/8/layout/pyramid2"/>
    <dgm:cxn modelId="{18D9CAF9-0CEB-465D-9B7E-153B337C3CAE}" type="presParOf" srcId="{39FDA8B8-5157-498D-9B6F-0309DAB413D7}" destId="{3E5D7841-2080-4901-95D3-450E92F08E2D}" srcOrd="0" destOrd="0" presId="urn:microsoft.com/office/officeart/2005/8/layout/pyramid2"/>
    <dgm:cxn modelId="{D725EADE-85E3-4711-9889-1AB4BF61FDB1}" type="presParOf" srcId="{39FDA8B8-5157-498D-9B6F-0309DAB413D7}" destId="{26F0B79E-15D8-47BA-A158-8D502E260807}" srcOrd="1" destOrd="0" presId="urn:microsoft.com/office/officeart/2005/8/layout/pyramid2"/>
    <dgm:cxn modelId="{174BEF8F-6BBD-4C66-8EA7-5BD7139576A3}" type="presParOf" srcId="{39FDA8B8-5157-498D-9B6F-0309DAB413D7}" destId="{147A7294-A856-4D9B-B39B-486F9684CF58}" srcOrd="2" destOrd="0" presId="urn:microsoft.com/office/officeart/2005/8/layout/pyramid2"/>
    <dgm:cxn modelId="{BB5039C8-273B-41CC-A180-736842BA424D}" type="presParOf" srcId="{39FDA8B8-5157-498D-9B6F-0309DAB413D7}" destId="{FB1AAB62-1280-47F9-9BAB-C2E051123EDA}" srcOrd="3" destOrd="0" presId="urn:microsoft.com/office/officeart/2005/8/layout/pyramid2"/>
    <dgm:cxn modelId="{F4C76F81-84F3-404B-A3D0-8C955FD514B1}" type="presParOf" srcId="{39FDA8B8-5157-498D-9B6F-0309DAB413D7}" destId="{334A8749-4112-487D-816C-C8FB6DB8D22B}" srcOrd="4" destOrd="0" presId="urn:microsoft.com/office/officeart/2005/8/layout/pyramid2"/>
    <dgm:cxn modelId="{584448FF-F19F-4A69-897C-E87B078948DB}" type="presParOf" srcId="{39FDA8B8-5157-498D-9B6F-0309DAB413D7}" destId="{79CD4267-2A76-4F0C-9110-8B6CA9180B3A}" srcOrd="5" destOrd="0" presId="urn:microsoft.com/office/officeart/2005/8/layout/pyramid2"/>
    <dgm:cxn modelId="{28113AE9-573F-4D9E-A6A2-05FA72FB5401}" type="presParOf" srcId="{39FDA8B8-5157-498D-9B6F-0309DAB413D7}" destId="{5C9EC40C-DF1A-4E1B-8FB7-B4095D2CB013}" srcOrd="6" destOrd="0" presId="urn:microsoft.com/office/officeart/2005/8/layout/pyramid2"/>
    <dgm:cxn modelId="{825D7C68-2131-4625-9230-4D6AAC875267}" type="presParOf" srcId="{39FDA8B8-5157-498D-9B6F-0309DAB413D7}" destId="{ED03953B-17AD-4E51-A17B-0074394DD4CB}"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477A34-2D6A-40F4-8963-919477FDE83D}">
      <dsp:nvSpPr>
        <dsp:cNvPr id="0" name=""/>
        <dsp:cNvSpPr/>
      </dsp:nvSpPr>
      <dsp:spPr>
        <a:xfrm>
          <a:off x="3915603" y="2400"/>
          <a:ext cx="1810098" cy="1176564"/>
        </a:xfrm>
        <a:prstGeom prst="roundRect">
          <a:avLst/>
        </a:prstGeom>
        <a:solidFill>
          <a:srgbClr val="EB5B2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latin typeface="Roboto" panose="02000000000000000000" pitchFamily="2" charset="0"/>
              <a:ea typeface="Roboto" panose="02000000000000000000" pitchFamily="2" charset="0"/>
            </a:rPr>
            <a:t>495</a:t>
          </a:r>
          <a:r>
            <a:rPr lang="fr-FR" sz="1600" kern="1200" dirty="0">
              <a:latin typeface="Roboto" panose="02000000000000000000" pitchFamily="2" charset="0"/>
              <a:ea typeface="Roboto" panose="02000000000000000000" pitchFamily="2" charset="0"/>
            </a:rPr>
            <a:t> établissements supérieurs et professionnels </a:t>
          </a:r>
        </a:p>
      </dsp:txBody>
      <dsp:txXfrm>
        <a:off x="3973038" y="59835"/>
        <a:ext cx="1695228" cy="1061694"/>
      </dsp:txXfrm>
    </dsp:sp>
    <dsp:sp modelId="{D07067F9-DB3E-486C-A309-4A3F1DA32EAC}">
      <dsp:nvSpPr>
        <dsp:cNvPr id="0" name=""/>
        <dsp:cNvSpPr/>
      </dsp:nvSpPr>
      <dsp:spPr>
        <a:xfrm>
          <a:off x="2050514" y="590682"/>
          <a:ext cx="5540276" cy="5540276"/>
        </a:xfrm>
        <a:custGeom>
          <a:avLst/>
          <a:gdLst/>
          <a:ahLst/>
          <a:cxnLst/>
          <a:rect l="0" t="0" r="0" b="0"/>
          <a:pathLst>
            <a:path>
              <a:moveTo>
                <a:pt x="3902511" y="242016"/>
              </a:moveTo>
              <a:arcTo wR="2770138" hR="2770138" stAng="17647688" swAng="92313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125370FC-6861-4E2F-A955-1FC9EE298EA6}">
      <dsp:nvSpPr>
        <dsp:cNvPr id="0" name=""/>
        <dsp:cNvSpPr/>
      </dsp:nvSpPr>
      <dsp:spPr>
        <a:xfrm>
          <a:off x="6314613" y="1387469"/>
          <a:ext cx="1810098" cy="1176564"/>
        </a:xfrm>
        <a:prstGeom prst="roundRec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latin typeface="Roboto" panose="02000000000000000000" pitchFamily="2" charset="0"/>
              <a:ea typeface="Roboto" panose="02000000000000000000" pitchFamily="2" charset="0"/>
            </a:rPr>
            <a:t>Présente dans </a:t>
          </a:r>
          <a:r>
            <a:rPr lang="fr-FR" sz="1600" b="1" kern="1200" dirty="0">
              <a:latin typeface="Roboto" panose="02000000000000000000" pitchFamily="2" charset="0"/>
              <a:ea typeface="Roboto" panose="02000000000000000000" pitchFamily="2" charset="0"/>
            </a:rPr>
            <a:t>42 pays </a:t>
          </a:r>
          <a:r>
            <a:rPr lang="fr-FR" sz="1600" kern="1200" dirty="0">
              <a:latin typeface="Roboto" panose="02000000000000000000" pitchFamily="2" charset="0"/>
              <a:ea typeface="Roboto" panose="02000000000000000000" pitchFamily="2" charset="0"/>
            </a:rPr>
            <a:t>et sur </a:t>
          </a:r>
          <a:r>
            <a:rPr lang="fr-FR" sz="1600" b="1" kern="1200" dirty="0">
              <a:latin typeface="Roboto" panose="02000000000000000000" pitchFamily="2" charset="0"/>
              <a:ea typeface="Roboto" panose="02000000000000000000" pitchFamily="2" charset="0"/>
            </a:rPr>
            <a:t>4 continents</a:t>
          </a:r>
        </a:p>
      </dsp:txBody>
      <dsp:txXfrm>
        <a:off x="6372048" y="1444904"/>
        <a:ext cx="1695228" cy="1061694"/>
      </dsp:txXfrm>
    </dsp:sp>
    <dsp:sp modelId="{767FB392-E4F9-4121-9D45-37D56951E8C6}">
      <dsp:nvSpPr>
        <dsp:cNvPr id="0" name=""/>
        <dsp:cNvSpPr/>
      </dsp:nvSpPr>
      <dsp:spPr>
        <a:xfrm>
          <a:off x="2050514" y="590682"/>
          <a:ext cx="5540276" cy="5540276"/>
        </a:xfrm>
        <a:custGeom>
          <a:avLst/>
          <a:gdLst/>
          <a:ahLst/>
          <a:cxnLst/>
          <a:rect l="0" t="0" r="0" b="0"/>
          <a:pathLst>
            <a:path>
              <a:moveTo>
                <a:pt x="5497142" y="2283192"/>
              </a:moveTo>
              <a:arcTo wR="2770138" hR="2770138" stAng="20992543" swAng="121491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568BBC3-1796-4408-B355-F396836D4DEF}">
      <dsp:nvSpPr>
        <dsp:cNvPr id="0" name=""/>
        <dsp:cNvSpPr/>
      </dsp:nvSpPr>
      <dsp:spPr>
        <a:xfrm>
          <a:off x="6314613" y="4157607"/>
          <a:ext cx="1810098" cy="1176564"/>
        </a:xfrm>
        <a:prstGeom prst="roundRect">
          <a:avLst/>
        </a:prstGeom>
        <a:solidFill>
          <a:srgbClr val="8EC04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latin typeface="Roboto" panose="02000000000000000000" pitchFamily="2" charset="0"/>
              <a:ea typeface="Roboto" panose="02000000000000000000" pitchFamily="2" charset="0"/>
            </a:rPr>
            <a:t>Un réseau de plus de </a:t>
          </a:r>
          <a:r>
            <a:rPr lang="fr-FR" sz="1600" b="1" kern="1200" dirty="0">
              <a:latin typeface="Roboto" panose="02000000000000000000" pitchFamily="2" charset="0"/>
              <a:ea typeface="Roboto" panose="02000000000000000000" pitchFamily="2" charset="0"/>
            </a:rPr>
            <a:t>300 000 personnes </a:t>
          </a:r>
        </a:p>
      </dsp:txBody>
      <dsp:txXfrm>
        <a:off x="6372048" y="4215042"/>
        <a:ext cx="1695228" cy="1061694"/>
      </dsp:txXfrm>
    </dsp:sp>
    <dsp:sp modelId="{38813BBB-3C2E-4402-A8E0-B2E801CC6C13}">
      <dsp:nvSpPr>
        <dsp:cNvPr id="0" name=""/>
        <dsp:cNvSpPr/>
      </dsp:nvSpPr>
      <dsp:spPr>
        <a:xfrm>
          <a:off x="2050514" y="590682"/>
          <a:ext cx="5540276" cy="5540276"/>
        </a:xfrm>
        <a:custGeom>
          <a:avLst/>
          <a:gdLst/>
          <a:ahLst/>
          <a:cxnLst/>
          <a:rect l="0" t="0" r="0" b="0"/>
          <a:pathLst>
            <a:path>
              <a:moveTo>
                <a:pt x="4532675" y="4907222"/>
              </a:moveTo>
              <a:arcTo wR="2770138" hR="2770138" stAng="3029175" swAng="92313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1CF5130-9EE3-4B7F-87D7-FB61A10D8777}">
      <dsp:nvSpPr>
        <dsp:cNvPr id="0" name=""/>
        <dsp:cNvSpPr/>
      </dsp:nvSpPr>
      <dsp:spPr>
        <a:xfrm>
          <a:off x="3915603" y="5542676"/>
          <a:ext cx="1810098" cy="1176564"/>
        </a:xfrm>
        <a:prstGeom prst="roundRect">
          <a:avLst/>
        </a:prstGeom>
        <a:solidFill>
          <a:srgbClr val="9E14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latin typeface="Roboto" panose="02000000000000000000" pitchFamily="2" charset="0"/>
              <a:ea typeface="Roboto" panose="02000000000000000000" pitchFamily="2" charset="0"/>
            </a:rPr>
            <a:t>12 filières </a:t>
          </a:r>
          <a:r>
            <a:rPr lang="fr-FR" sz="1600" kern="1200" dirty="0">
              <a:latin typeface="Roboto" panose="02000000000000000000" pitchFamily="2" charset="0"/>
              <a:ea typeface="Roboto" panose="02000000000000000000" pitchFamily="2" charset="0"/>
            </a:rPr>
            <a:t>d’excellence</a:t>
          </a:r>
        </a:p>
      </dsp:txBody>
      <dsp:txXfrm>
        <a:off x="3973038" y="5600111"/>
        <a:ext cx="1695228" cy="1061694"/>
      </dsp:txXfrm>
    </dsp:sp>
    <dsp:sp modelId="{5F0510B7-6719-4326-8B45-C4394434276C}">
      <dsp:nvSpPr>
        <dsp:cNvPr id="0" name=""/>
        <dsp:cNvSpPr/>
      </dsp:nvSpPr>
      <dsp:spPr>
        <a:xfrm>
          <a:off x="2050514" y="590682"/>
          <a:ext cx="5540276" cy="5540276"/>
        </a:xfrm>
        <a:custGeom>
          <a:avLst/>
          <a:gdLst/>
          <a:ahLst/>
          <a:cxnLst/>
          <a:rect l="0" t="0" r="0" b="0"/>
          <a:pathLst>
            <a:path>
              <a:moveTo>
                <a:pt x="1637765" y="5298259"/>
              </a:moveTo>
              <a:arcTo wR="2770138" hR="2770138" stAng="6847688" swAng="92313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C73533B-0847-43A0-A57F-ACCB8D19CD8A}">
      <dsp:nvSpPr>
        <dsp:cNvPr id="0" name=""/>
        <dsp:cNvSpPr/>
      </dsp:nvSpPr>
      <dsp:spPr>
        <a:xfrm>
          <a:off x="1516593" y="4157607"/>
          <a:ext cx="1810098" cy="1176564"/>
        </a:xfrm>
        <a:prstGeom prst="roundRect">
          <a:avLst/>
        </a:prstGeom>
        <a:solidFill>
          <a:srgbClr val="EB5B2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latin typeface="Roboto" panose="02000000000000000000" pitchFamily="2" charset="0"/>
              <a:ea typeface="Roboto" panose="02000000000000000000" pitchFamily="2" charset="0"/>
            </a:rPr>
            <a:t>170 diplômes</a:t>
          </a:r>
          <a:br>
            <a:rPr lang="fr-FR" sz="1600" b="1" kern="1200" dirty="0">
              <a:latin typeface="Roboto" panose="02000000000000000000" pitchFamily="2" charset="0"/>
              <a:ea typeface="Roboto" panose="02000000000000000000" pitchFamily="2" charset="0"/>
            </a:rPr>
          </a:br>
          <a:r>
            <a:rPr lang="fr-FR" sz="1600" b="1" kern="1200" dirty="0">
              <a:latin typeface="Roboto" panose="02000000000000000000" pitchFamily="2" charset="0"/>
              <a:ea typeface="Roboto" panose="02000000000000000000" pitchFamily="2" charset="0"/>
            </a:rPr>
            <a:t>Européens  </a:t>
          </a:r>
        </a:p>
      </dsp:txBody>
      <dsp:txXfrm>
        <a:off x="1574028" y="4215042"/>
        <a:ext cx="1695228" cy="1061694"/>
      </dsp:txXfrm>
    </dsp:sp>
    <dsp:sp modelId="{B8B0444A-0227-4EE3-B13C-79FC05F2E352}">
      <dsp:nvSpPr>
        <dsp:cNvPr id="0" name=""/>
        <dsp:cNvSpPr/>
      </dsp:nvSpPr>
      <dsp:spPr>
        <a:xfrm>
          <a:off x="2050514" y="590682"/>
          <a:ext cx="5540276" cy="5540276"/>
        </a:xfrm>
        <a:custGeom>
          <a:avLst/>
          <a:gdLst/>
          <a:ahLst/>
          <a:cxnLst/>
          <a:rect l="0" t="0" r="0" b="0"/>
          <a:pathLst>
            <a:path>
              <a:moveTo>
                <a:pt x="43134" y="3257084"/>
              </a:moveTo>
              <a:arcTo wR="2770138" hR="2770138" stAng="10192543" swAng="121491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C5A31D6-2498-4697-AB3B-D78959E15948}">
      <dsp:nvSpPr>
        <dsp:cNvPr id="0" name=""/>
        <dsp:cNvSpPr/>
      </dsp:nvSpPr>
      <dsp:spPr>
        <a:xfrm>
          <a:off x="1516593" y="1387469"/>
          <a:ext cx="1810098" cy="1176564"/>
        </a:xfrm>
        <a:prstGeom prst="roundRect">
          <a:avLst/>
        </a:prstGeom>
        <a:solidFill>
          <a:srgbClr val="9E14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latin typeface="Roboto" panose="02000000000000000000" pitchFamily="2" charset="0"/>
              <a:ea typeface="Roboto" panose="02000000000000000000" pitchFamily="2" charset="0"/>
            </a:rPr>
            <a:t>Du </a:t>
          </a:r>
          <a:r>
            <a:rPr lang="fr-FR" sz="1600" kern="1200" dirty="0" err="1">
              <a:latin typeface="Roboto" panose="02000000000000000000" pitchFamily="2" charset="0"/>
              <a:ea typeface="Roboto" panose="02000000000000000000" pitchFamily="2" charset="0"/>
            </a:rPr>
            <a:t>Foundation</a:t>
          </a:r>
          <a:r>
            <a:rPr lang="fr-FR" sz="1600" kern="1200" dirty="0">
              <a:latin typeface="Roboto" panose="02000000000000000000" pitchFamily="2" charset="0"/>
              <a:ea typeface="Roboto" panose="02000000000000000000" pitchFamily="2" charset="0"/>
            </a:rPr>
            <a:t> </a:t>
          </a:r>
          <a:r>
            <a:rPr lang="fr-FR" sz="1600" kern="1200" dirty="0" err="1">
              <a:latin typeface="Roboto" panose="02000000000000000000" pitchFamily="2" charset="0"/>
              <a:ea typeface="Roboto" panose="02000000000000000000" pitchFamily="2" charset="0"/>
            </a:rPr>
            <a:t>Degree</a:t>
          </a:r>
          <a:r>
            <a:rPr lang="fr-FR" sz="1600" kern="1200" dirty="0">
              <a:latin typeface="Roboto" panose="02000000000000000000" pitchFamily="2" charset="0"/>
              <a:ea typeface="Roboto" panose="02000000000000000000" pitchFamily="2" charset="0"/>
            </a:rPr>
            <a:t> au DBA </a:t>
          </a:r>
        </a:p>
      </dsp:txBody>
      <dsp:txXfrm>
        <a:off x="1574028" y="1444904"/>
        <a:ext cx="1695228" cy="1061694"/>
      </dsp:txXfrm>
    </dsp:sp>
    <dsp:sp modelId="{1CFFF738-2BEE-42FB-9336-8165C7459B8A}">
      <dsp:nvSpPr>
        <dsp:cNvPr id="0" name=""/>
        <dsp:cNvSpPr/>
      </dsp:nvSpPr>
      <dsp:spPr>
        <a:xfrm>
          <a:off x="2050514" y="590682"/>
          <a:ext cx="5540276" cy="5540276"/>
        </a:xfrm>
        <a:custGeom>
          <a:avLst/>
          <a:gdLst/>
          <a:ahLst/>
          <a:cxnLst/>
          <a:rect l="0" t="0" r="0" b="0"/>
          <a:pathLst>
            <a:path>
              <a:moveTo>
                <a:pt x="1007600" y="633054"/>
              </a:moveTo>
              <a:arcTo wR="2770138" hR="2770138" stAng="13829175" swAng="92313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8AA0D7-536E-4EE6-AE0A-75ED26C3F443}">
      <dsp:nvSpPr>
        <dsp:cNvPr id="0" name=""/>
        <dsp:cNvSpPr/>
      </dsp:nvSpPr>
      <dsp:spPr>
        <a:xfrm>
          <a:off x="-7029041" y="-1074547"/>
          <a:ext cx="8365070" cy="8365070"/>
        </a:xfrm>
        <a:prstGeom prst="blockArc">
          <a:avLst>
            <a:gd name="adj1" fmla="val 18900000"/>
            <a:gd name="adj2" fmla="val 2700000"/>
            <a:gd name="adj3" fmla="val 258"/>
          </a:avLst>
        </a:prstGeom>
        <a:noFill/>
        <a:ln w="12700" cap="flat" cmpd="sng" algn="ctr">
          <a:solidFill>
            <a:srgbClr val="EB5B28"/>
          </a:solidFill>
          <a:prstDash val="solid"/>
          <a:miter lim="800000"/>
        </a:ln>
        <a:effectLst/>
      </dsp:spPr>
      <dsp:style>
        <a:lnRef idx="2">
          <a:scrgbClr r="0" g="0" b="0"/>
        </a:lnRef>
        <a:fillRef idx="0">
          <a:scrgbClr r="0" g="0" b="0"/>
        </a:fillRef>
        <a:effectRef idx="0">
          <a:scrgbClr r="0" g="0" b="0"/>
        </a:effectRef>
        <a:fontRef idx="minor"/>
      </dsp:style>
    </dsp:sp>
    <dsp:sp modelId="{F7C7B55D-575D-471B-8BE3-F65E954169BB}">
      <dsp:nvSpPr>
        <dsp:cNvPr id="0" name=""/>
        <dsp:cNvSpPr/>
      </dsp:nvSpPr>
      <dsp:spPr>
        <a:xfrm>
          <a:off x="1086266" y="966033"/>
          <a:ext cx="7054564" cy="1619741"/>
        </a:xfrm>
        <a:prstGeom prst="rect">
          <a:avLst/>
        </a:prstGeom>
        <a:solidFill>
          <a:srgbClr val="EB5B28"/>
        </a:solidFill>
        <a:ln w="12700" cap="flat" cmpd="sng" algn="ctr">
          <a:solidFill>
            <a:srgbClr val="EB5B2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525" tIns="50800" rIns="50800" bIns="50800" numCol="1" spcCol="1270" anchor="ctr" anchorCtr="0">
          <a:noAutofit/>
        </a:bodyPr>
        <a:lstStyle/>
        <a:p>
          <a:pPr marL="0" lvl="0" indent="0" algn="l" defTabSz="889000">
            <a:lnSpc>
              <a:spcPct val="90000"/>
            </a:lnSpc>
            <a:spcBef>
              <a:spcPct val="0"/>
            </a:spcBef>
            <a:spcAft>
              <a:spcPct val="35000"/>
            </a:spcAft>
            <a:buNone/>
          </a:pPr>
          <a:r>
            <a:rPr lang="fr-FR" sz="2000" kern="1200" dirty="0">
              <a:effectLst/>
              <a:latin typeface="Roboto" panose="02000000000000000000" pitchFamily="2" charset="0"/>
              <a:ea typeface="Roboto" panose="02000000000000000000" pitchFamily="2" charset="0"/>
            </a:rPr>
            <a:t>La FEDE est inscrite au Registre de transparence de l’Union européenne et est membre du « Pacte pour les compétences » de la Commission européenne. </a:t>
          </a:r>
          <a:endParaRPr lang="fr-FR" sz="2000" kern="1200" dirty="0">
            <a:latin typeface="Roboto" panose="02000000000000000000" pitchFamily="2" charset="0"/>
            <a:ea typeface="Roboto" panose="02000000000000000000" pitchFamily="2" charset="0"/>
          </a:endParaRPr>
        </a:p>
      </dsp:txBody>
      <dsp:txXfrm>
        <a:off x="1086266" y="966033"/>
        <a:ext cx="7054564" cy="1619741"/>
      </dsp:txXfrm>
    </dsp:sp>
    <dsp:sp modelId="{C063EB39-D1A8-4220-B1E8-90FD4640B25F}">
      <dsp:nvSpPr>
        <dsp:cNvPr id="0" name=""/>
        <dsp:cNvSpPr/>
      </dsp:nvSpPr>
      <dsp:spPr>
        <a:xfrm>
          <a:off x="203648" y="918491"/>
          <a:ext cx="1765236" cy="1714826"/>
        </a:xfrm>
        <a:prstGeom prst="ellipse">
          <a:avLst/>
        </a:prstGeom>
        <a:solidFill>
          <a:schemeClr val="lt1">
            <a:hueOff val="0"/>
            <a:satOff val="0"/>
            <a:lumOff val="0"/>
            <a:alphaOff val="0"/>
          </a:schemeClr>
        </a:solidFill>
        <a:ln w="12700" cap="flat" cmpd="sng" algn="ctr">
          <a:solidFill>
            <a:srgbClr val="EB5B28"/>
          </a:solidFill>
          <a:prstDash val="solid"/>
          <a:miter lim="800000"/>
        </a:ln>
        <a:effectLst/>
      </dsp:spPr>
      <dsp:style>
        <a:lnRef idx="2">
          <a:scrgbClr r="0" g="0" b="0"/>
        </a:lnRef>
        <a:fillRef idx="1">
          <a:scrgbClr r="0" g="0" b="0"/>
        </a:fillRef>
        <a:effectRef idx="0">
          <a:scrgbClr r="0" g="0" b="0"/>
        </a:effectRef>
        <a:fontRef idx="minor"/>
      </dsp:style>
    </dsp:sp>
    <dsp:sp modelId="{1FFCDD14-2F28-4885-90C1-8E80C7187B91}">
      <dsp:nvSpPr>
        <dsp:cNvPr id="0" name=""/>
        <dsp:cNvSpPr/>
      </dsp:nvSpPr>
      <dsp:spPr>
        <a:xfrm>
          <a:off x="1086266" y="3573046"/>
          <a:ext cx="7054564" cy="1734048"/>
        </a:xfrm>
        <a:prstGeom prst="rect">
          <a:avLst/>
        </a:prstGeom>
        <a:solidFill>
          <a:srgbClr val="EB5B28"/>
        </a:solidFill>
        <a:ln w="12700" cap="flat" cmpd="sng" algn="ctr">
          <a:solidFill>
            <a:srgbClr val="EB5B2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525" tIns="50800" rIns="50800" bIns="50800" numCol="1" spcCol="1270" anchor="ctr" anchorCtr="0">
          <a:noAutofit/>
        </a:bodyPr>
        <a:lstStyle/>
        <a:p>
          <a:pPr marL="0" lvl="0" indent="0" algn="l" defTabSz="889000">
            <a:lnSpc>
              <a:spcPct val="90000"/>
            </a:lnSpc>
            <a:spcBef>
              <a:spcPct val="0"/>
            </a:spcBef>
            <a:spcAft>
              <a:spcPct val="35000"/>
            </a:spcAft>
            <a:buNone/>
          </a:pPr>
          <a:r>
            <a:rPr lang="fr-FR" sz="2000" kern="1200" dirty="0">
              <a:solidFill>
                <a:schemeClr val="bg1"/>
              </a:solidFill>
              <a:latin typeface="Roboto" panose="02000000000000000000" pitchFamily="2" charset="0"/>
              <a:ea typeface="Roboto" panose="02000000000000000000" pitchFamily="2" charset="0"/>
            </a:rPr>
            <a:t>Elle travaille en partenariat avec des fédérations professionnelles européennes innovatrices et leader dans leur domaine telles que:</a:t>
          </a:r>
          <a:br>
            <a:rPr lang="fr-FR" sz="2000" kern="1200" dirty="0">
              <a:solidFill>
                <a:schemeClr val="bg1"/>
              </a:solidFill>
              <a:latin typeface="Roboto" panose="02000000000000000000" pitchFamily="2" charset="0"/>
              <a:ea typeface="Roboto" panose="02000000000000000000" pitchFamily="2" charset="0"/>
            </a:rPr>
          </a:br>
          <a:br>
            <a:rPr lang="fr-FR" sz="2000" kern="1200" dirty="0">
              <a:solidFill>
                <a:schemeClr val="bg1"/>
              </a:solidFill>
              <a:latin typeface="Roboto" panose="02000000000000000000" pitchFamily="2" charset="0"/>
              <a:ea typeface="Roboto" panose="02000000000000000000" pitchFamily="2" charset="0"/>
            </a:rPr>
          </a:br>
          <a:r>
            <a:rPr lang="en-US" sz="2000" b="1" i="0" kern="1200" dirty="0">
              <a:solidFill>
                <a:schemeClr val="bg1"/>
              </a:solidFill>
              <a:effectLst/>
              <a:latin typeface="Roboto" panose="02000000000000000000" pitchFamily="2" charset="0"/>
              <a:ea typeface="Roboto" panose="02000000000000000000" pitchFamily="2" charset="0"/>
            </a:rPr>
            <a:t>The European Telecommunications Network Operators (ETNO) et la GEOPA COPA</a:t>
          </a:r>
        </a:p>
      </dsp:txBody>
      <dsp:txXfrm>
        <a:off x="1086266" y="3573046"/>
        <a:ext cx="7054564" cy="1734048"/>
      </dsp:txXfrm>
    </dsp:sp>
    <dsp:sp modelId="{BB8F25EE-3516-4E6A-BB36-CADC8A6860F0}">
      <dsp:nvSpPr>
        <dsp:cNvPr id="0" name=""/>
        <dsp:cNvSpPr/>
      </dsp:nvSpPr>
      <dsp:spPr>
        <a:xfrm>
          <a:off x="178953" y="3568540"/>
          <a:ext cx="1814624" cy="1743060"/>
        </a:xfrm>
        <a:prstGeom prst="ellipse">
          <a:avLst/>
        </a:prstGeom>
        <a:solidFill>
          <a:schemeClr val="lt1">
            <a:hueOff val="0"/>
            <a:satOff val="0"/>
            <a:lumOff val="0"/>
            <a:alphaOff val="0"/>
          </a:schemeClr>
        </a:solidFill>
        <a:ln w="12700" cap="flat" cmpd="sng" algn="ctr">
          <a:solidFill>
            <a:srgbClr val="EB5B28"/>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8AA0D7-536E-4EE6-AE0A-75ED26C3F443}">
      <dsp:nvSpPr>
        <dsp:cNvPr id="0" name=""/>
        <dsp:cNvSpPr/>
      </dsp:nvSpPr>
      <dsp:spPr>
        <a:xfrm>
          <a:off x="-6567425" y="-1004763"/>
          <a:ext cx="7819776" cy="7819776"/>
        </a:xfrm>
        <a:prstGeom prst="blockArc">
          <a:avLst>
            <a:gd name="adj1" fmla="val 18900000"/>
            <a:gd name="adj2" fmla="val 2700000"/>
            <a:gd name="adj3" fmla="val 276"/>
          </a:avLst>
        </a:prstGeom>
        <a:noFill/>
        <a:ln w="12700" cap="flat" cmpd="sng" algn="ctr">
          <a:solidFill>
            <a:schemeClr val="accent2"/>
          </a:solidFill>
          <a:prstDash val="solid"/>
          <a:miter lim="800000"/>
        </a:ln>
        <a:effectLst/>
      </dsp:spPr>
      <dsp:style>
        <a:lnRef idx="2">
          <a:scrgbClr r="0" g="0" b="0"/>
        </a:lnRef>
        <a:fillRef idx="0">
          <a:scrgbClr r="0" g="0" b="0"/>
        </a:fillRef>
        <a:effectRef idx="0">
          <a:scrgbClr r="0" g="0" b="0"/>
        </a:effectRef>
        <a:fontRef idx="minor"/>
      </dsp:style>
    </dsp:sp>
    <dsp:sp modelId="{F7C7B55D-575D-471B-8BE3-F65E954169BB}">
      <dsp:nvSpPr>
        <dsp:cNvPr id="0" name=""/>
        <dsp:cNvSpPr/>
      </dsp:nvSpPr>
      <dsp:spPr>
        <a:xfrm>
          <a:off x="806462" y="581025"/>
          <a:ext cx="7462268" cy="1162050"/>
        </a:xfrm>
        <a:prstGeom prst="rect">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2377" tIns="30480" rIns="30480" bIns="30480" numCol="1" spcCol="1270" anchor="ctr" anchorCtr="0">
          <a:noAutofit/>
        </a:bodyPr>
        <a:lstStyle/>
        <a:p>
          <a:pPr marL="0" lvl="0" indent="0" algn="just" defTabSz="533400">
            <a:lnSpc>
              <a:spcPct val="90000"/>
            </a:lnSpc>
            <a:spcBef>
              <a:spcPct val="0"/>
            </a:spcBef>
            <a:spcAft>
              <a:spcPct val="35000"/>
            </a:spcAft>
            <a:buNone/>
          </a:pPr>
          <a:r>
            <a:rPr lang="fr-FR" sz="1200" kern="1200" dirty="0">
              <a:latin typeface="Roboto" panose="02000000000000000000" pitchFamily="2" charset="0"/>
              <a:ea typeface="Roboto" panose="02000000000000000000" pitchFamily="2" charset="0"/>
              <a:cs typeface="Times New Roman" panose="02020603050405020304" pitchFamily="18" charset="0"/>
            </a:rPr>
            <a:t>La FEDE</a:t>
          </a:r>
          <a:r>
            <a:rPr lang="fr-FR" sz="1200" kern="1200" dirty="0">
              <a:effectLst/>
              <a:latin typeface="Roboto" panose="02000000000000000000" pitchFamily="2" charset="0"/>
              <a:ea typeface="Roboto" panose="02000000000000000000" pitchFamily="2" charset="0"/>
              <a:cs typeface="Times New Roman" panose="02020603050405020304" pitchFamily="18" charset="0"/>
            </a:rPr>
            <a:t> s’engage dans la lutte contre la corruption en partenariat avec le </a:t>
          </a:r>
          <a:r>
            <a:rPr lang="fr-FR" sz="1200" b="1" kern="1200" dirty="0">
              <a:effectLst/>
              <a:latin typeface="Roboto" panose="02000000000000000000" pitchFamily="2" charset="0"/>
              <a:ea typeface="Roboto" panose="02000000000000000000" pitchFamily="2" charset="0"/>
              <a:cs typeface="Times New Roman" panose="02020603050405020304" pitchFamily="18" charset="0"/>
            </a:rPr>
            <a:t>Groupe d’Etats contre la corruption (GRECO)</a:t>
          </a:r>
          <a:r>
            <a:rPr lang="fr-FR" sz="1200" kern="1200" dirty="0">
              <a:effectLst/>
              <a:latin typeface="Roboto" panose="02000000000000000000" pitchFamily="2" charset="0"/>
              <a:ea typeface="Roboto" panose="02000000000000000000" pitchFamily="2" charset="0"/>
              <a:cs typeface="Times New Roman" panose="02020603050405020304" pitchFamily="18" charset="0"/>
            </a:rPr>
            <a:t> du Conseil de l’Europe (</a:t>
          </a:r>
          <a:r>
            <a:rPr lang="fr-FR" sz="1200" kern="1200" dirty="0" err="1">
              <a:effectLst/>
              <a:latin typeface="Roboto" panose="02000000000000000000" pitchFamily="2" charset="0"/>
              <a:ea typeface="Roboto" panose="02000000000000000000" pitchFamily="2" charset="0"/>
              <a:cs typeface="Times New Roman" panose="02020603050405020304" pitchFamily="18" charset="0"/>
            </a:rPr>
            <a:t>CdE</a:t>
          </a:r>
          <a:r>
            <a:rPr lang="fr-FR" sz="1200" kern="1200" dirty="0">
              <a:effectLst/>
              <a:latin typeface="Roboto" panose="02000000000000000000" pitchFamily="2" charset="0"/>
              <a:ea typeface="Roboto" panose="02000000000000000000" pitchFamily="2" charset="0"/>
              <a:cs typeface="Times New Roman" panose="02020603050405020304" pitchFamily="18" charset="0"/>
            </a:rPr>
            <a:t>)</a:t>
          </a:r>
        </a:p>
        <a:p>
          <a:pPr marL="0" lvl="0" indent="0" algn="just" defTabSz="533400">
            <a:lnSpc>
              <a:spcPct val="90000"/>
            </a:lnSpc>
            <a:spcBef>
              <a:spcPct val="0"/>
            </a:spcBef>
            <a:spcAft>
              <a:spcPct val="35000"/>
            </a:spcAft>
            <a:buNone/>
          </a:pPr>
          <a:r>
            <a:rPr lang="fr-FR" sz="1200" b="0" i="0" kern="1200" dirty="0">
              <a:effectLst/>
              <a:latin typeface="Roboto" panose="02000000000000000000" pitchFamily="2" charset="0"/>
              <a:ea typeface="Roboto" panose="02000000000000000000" pitchFamily="2" charset="0"/>
              <a:cs typeface="Arial" panose="020B0604020202020204" pitchFamily="34" charset="0"/>
            </a:rPr>
            <a:t>Avec le GRECO, la FEDE a construit en 2018-2019 un programme pédagogique centré sur la lutte contre la corruption et son encadrement juridique.</a:t>
          </a:r>
        </a:p>
        <a:p>
          <a:pPr marL="0" lvl="0" indent="0" algn="just" defTabSz="533400">
            <a:lnSpc>
              <a:spcPct val="90000"/>
            </a:lnSpc>
            <a:spcBef>
              <a:spcPct val="0"/>
            </a:spcBef>
            <a:spcAft>
              <a:spcPct val="35000"/>
            </a:spcAft>
            <a:buNone/>
          </a:pPr>
          <a:r>
            <a:rPr lang="fr-FR" sz="1200" b="0" i="0" kern="1200" dirty="0">
              <a:effectLst/>
              <a:latin typeface="Roboto" panose="02000000000000000000" pitchFamily="2" charset="0"/>
              <a:ea typeface="Roboto" panose="02000000000000000000" pitchFamily="2" charset="0"/>
            </a:rPr>
            <a:t>De septembre 2019 à juin 2022, près de 15 000 apprenants du réseau de la FEDE ont eu accès à ce programme innovant</a:t>
          </a:r>
          <a:r>
            <a:rPr lang="fr-FR" sz="1200" b="0" i="0" kern="1200" dirty="0">
              <a:effectLst/>
              <a:latin typeface="Roboto" panose="02000000000000000000" pitchFamily="2" charset="0"/>
              <a:ea typeface="Roboto" panose="02000000000000000000" pitchFamily="2" charset="0"/>
              <a:cs typeface="Arial" panose="020B0604020202020204" pitchFamily="34" charset="0"/>
            </a:rPr>
            <a:t>.</a:t>
          </a:r>
          <a:endParaRPr lang="fr-FR" sz="1200" kern="1200" dirty="0">
            <a:latin typeface="Roboto" panose="02000000000000000000" pitchFamily="2" charset="0"/>
            <a:ea typeface="Roboto" panose="02000000000000000000" pitchFamily="2" charset="0"/>
          </a:endParaRPr>
        </a:p>
      </dsp:txBody>
      <dsp:txXfrm>
        <a:off x="806462" y="581025"/>
        <a:ext cx="7462268" cy="1162050"/>
      </dsp:txXfrm>
    </dsp:sp>
    <dsp:sp modelId="{C063EB39-D1A8-4220-B1E8-90FD4640B25F}">
      <dsp:nvSpPr>
        <dsp:cNvPr id="0" name=""/>
        <dsp:cNvSpPr/>
      </dsp:nvSpPr>
      <dsp:spPr>
        <a:xfrm>
          <a:off x="80181" y="435768"/>
          <a:ext cx="1452562" cy="1452562"/>
        </a:xfrm>
        <a:prstGeom prst="ellipse">
          <a:avLst/>
        </a:prstGeom>
        <a:solidFill>
          <a:schemeClr val="lt1">
            <a:hueOff val="0"/>
            <a:satOff val="0"/>
            <a:lumOff val="0"/>
            <a:alphaOff val="0"/>
          </a:schemeClr>
        </a:solidFill>
        <a:ln w="12700" cap="flat" cmpd="sng" algn="ctr">
          <a:solidFill>
            <a:srgbClr val="8EC044"/>
          </a:solidFill>
          <a:prstDash val="solid"/>
          <a:miter lim="800000"/>
        </a:ln>
        <a:effectLst/>
      </dsp:spPr>
      <dsp:style>
        <a:lnRef idx="2">
          <a:scrgbClr r="0" g="0" b="0"/>
        </a:lnRef>
        <a:fillRef idx="1">
          <a:scrgbClr r="0" g="0" b="0"/>
        </a:fillRef>
        <a:effectRef idx="0">
          <a:scrgbClr r="0" g="0" b="0"/>
        </a:effectRef>
        <a:fontRef idx="minor"/>
      </dsp:style>
    </dsp:sp>
    <dsp:sp modelId="{1FFCDD14-2F28-4885-90C1-8E80C7187B91}">
      <dsp:nvSpPr>
        <dsp:cNvPr id="0" name=""/>
        <dsp:cNvSpPr/>
      </dsp:nvSpPr>
      <dsp:spPr>
        <a:xfrm>
          <a:off x="1232387" y="2231298"/>
          <a:ext cx="7039863" cy="1385744"/>
        </a:xfrm>
        <a:prstGeom prst="rect">
          <a:avLst/>
        </a:prstGeom>
        <a:solidFill>
          <a:schemeClr val="accent2"/>
        </a:solidFill>
        <a:ln w="12700" cap="flat" cmpd="sng" algn="ctr">
          <a:solidFill>
            <a:srgbClr val="8EC04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2377" tIns="30480" rIns="30480" bIns="30480" numCol="1" spcCol="1270" anchor="ctr" anchorCtr="0">
          <a:noAutofit/>
        </a:bodyPr>
        <a:lstStyle/>
        <a:p>
          <a:pPr marL="0" lvl="0" indent="0" algn="just" defTabSz="533400">
            <a:lnSpc>
              <a:spcPct val="90000"/>
            </a:lnSpc>
            <a:spcBef>
              <a:spcPct val="0"/>
            </a:spcBef>
            <a:spcAft>
              <a:spcPct val="35000"/>
            </a:spcAft>
            <a:buNone/>
          </a:pPr>
          <a:r>
            <a:rPr lang="fr-FR" sz="1200" b="0" i="0" kern="1200" dirty="0">
              <a:latin typeface="Roboto" panose="02000000000000000000" pitchFamily="2" charset="0"/>
              <a:ea typeface="Roboto" panose="02000000000000000000" pitchFamily="2" charset="0"/>
            </a:rPr>
            <a:t>Lancée en 2015, la </a:t>
          </a:r>
          <a:r>
            <a:rPr lang="fr-FR" sz="1200" b="1" i="0" kern="1200" dirty="0">
              <a:latin typeface="Roboto" panose="02000000000000000000" pitchFamily="2" charset="0"/>
              <a:ea typeface="Roboto" panose="02000000000000000000" pitchFamily="2" charset="0"/>
            </a:rPr>
            <a:t>Plateforme du </a:t>
          </a:r>
          <a:r>
            <a:rPr lang="fr-FR" sz="1200" b="1" i="0" kern="1200" dirty="0" err="1">
              <a:latin typeface="Roboto" panose="02000000000000000000" pitchFamily="2" charset="0"/>
              <a:ea typeface="Roboto" panose="02000000000000000000" pitchFamily="2" charset="0"/>
            </a:rPr>
            <a:t>CdE</a:t>
          </a:r>
          <a:r>
            <a:rPr lang="fr-FR" sz="1200" b="1" i="0" kern="1200" dirty="0">
              <a:latin typeface="Roboto" panose="02000000000000000000" pitchFamily="2" charset="0"/>
              <a:ea typeface="Roboto" panose="02000000000000000000" pitchFamily="2" charset="0"/>
            </a:rPr>
            <a:t> sur l’éthique, la transparence et l’intégrité dans l’éducation (ETINED)</a:t>
          </a:r>
          <a:r>
            <a:rPr lang="fr-FR" sz="1200" b="0" i="0" kern="1200" dirty="0">
              <a:latin typeface="Roboto" panose="02000000000000000000" pitchFamily="2" charset="0"/>
              <a:ea typeface="Roboto" panose="02000000000000000000" pitchFamily="2" charset="0"/>
            </a:rPr>
            <a:t> est un réseau de spécialistes nommés par les Etats membres du Conseil de l’Europe visant à promouvoir l’échange de bonnes pratiques dans les domaines de la transparence et de l’intégrité dans l’éducation.</a:t>
          </a:r>
        </a:p>
        <a:p>
          <a:pPr marL="0" lvl="0" indent="0" algn="just" defTabSz="533400">
            <a:lnSpc>
              <a:spcPct val="90000"/>
            </a:lnSpc>
            <a:spcBef>
              <a:spcPct val="0"/>
            </a:spcBef>
            <a:spcAft>
              <a:spcPct val="35000"/>
            </a:spcAft>
            <a:buNone/>
          </a:pPr>
          <a:r>
            <a:rPr lang="fr-FR" sz="1200" b="0" i="0" kern="1200" dirty="0">
              <a:latin typeface="Roboto" panose="02000000000000000000" pitchFamily="2" charset="0"/>
              <a:ea typeface="Roboto" panose="02000000000000000000" pitchFamily="2" charset="0"/>
            </a:rPr>
            <a:t>Depuis 2019, la FEDE est invitée en tant qu’expert et participe régulièrement aux réunions de la plateforme ETINED afin de contribuer au développement d’une culture de la démocratie et de la participation.</a:t>
          </a:r>
          <a:endParaRPr lang="fr-FR" sz="1200" kern="1200" dirty="0">
            <a:latin typeface="Roboto" panose="02000000000000000000" pitchFamily="2" charset="0"/>
            <a:ea typeface="Roboto" panose="02000000000000000000" pitchFamily="2" charset="0"/>
          </a:endParaRPr>
        </a:p>
      </dsp:txBody>
      <dsp:txXfrm>
        <a:off x="1232387" y="2231298"/>
        <a:ext cx="7039863" cy="1385744"/>
      </dsp:txXfrm>
    </dsp:sp>
    <dsp:sp modelId="{BB8F25EE-3516-4E6A-BB36-CADC8A6860F0}">
      <dsp:nvSpPr>
        <dsp:cNvPr id="0" name=""/>
        <dsp:cNvSpPr/>
      </dsp:nvSpPr>
      <dsp:spPr>
        <a:xfrm>
          <a:off x="502586" y="2178843"/>
          <a:ext cx="1452562" cy="1452562"/>
        </a:xfrm>
        <a:prstGeom prst="ellipse">
          <a:avLst/>
        </a:prstGeom>
        <a:solidFill>
          <a:schemeClr val="lt1">
            <a:hueOff val="0"/>
            <a:satOff val="0"/>
            <a:lumOff val="0"/>
            <a:alphaOff val="0"/>
          </a:schemeClr>
        </a:solidFill>
        <a:ln w="12700" cap="flat" cmpd="sng" algn="ctr">
          <a:solidFill>
            <a:srgbClr val="8EC044"/>
          </a:solidFill>
          <a:prstDash val="solid"/>
          <a:miter lim="800000"/>
        </a:ln>
        <a:effectLst/>
      </dsp:spPr>
      <dsp:style>
        <a:lnRef idx="2">
          <a:scrgbClr r="0" g="0" b="0"/>
        </a:lnRef>
        <a:fillRef idx="1">
          <a:scrgbClr r="0" g="0" b="0"/>
        </a:fillRef>
        <a:effectRef idx="0">
          <a:scrgbClr r="0" g="0" b="0"/>
        </a:effectRef>
        <a:fontRef idx="minor"/>
      </dsp:style>
    </dsp:sp>
    <dsp:sp modelId="{28507C97-A332-46E7-BEA9-E95506800666}">
      <dsp:nvSpPr>
        <dsp:cNvPr id="0" name=""/>
        <dsp:cNvSpPr/>
      </dsp:nvSpPr>
      <dsp:spPr>
        <a:xfrm>
          <a:off x="806462" y="4067175"/>
          <a:ext cx="7462268" cy="1162050"/>
        </a:xfrm>
        <a:prstGeom prst="rect">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2377" tIns="30480" rIns="30480" bIns="30480" numCol="1" spcCol="1270" anchor="ctr" anchorCtr="0">
          <a:noAutofit/>
        </a:bodyPr>
        <a:lstStyle/>
        <a:p>
          <a:pPr marL="0" lvl="0" indent="0" algn="l" defTabSz="533400">
            <a:lnSpc>
              <a:spcPct val="90000"/>
            </a:lnSpc>
            <a:spcBef>
              <a:spcPct val="0"/>
            </a:spcBef>
            <a:spcAft>
              <a:spcPct val="35000"/>
            </a:spcAft>
            <a:buNone/>
          </a:pPr>
          <a:r>
            <a:rPr lang="fr-FR" sz="1200" kern="1200" dirty="0">
              <a:latin typeface="Roboto" panose="02000000000000000000" pitchFamily="2" charset="0"/>
              <a:ea typeface="Roboto" panose="02000000000000000000" pitchFamily="2" charset="0"/>
            </a:rPr>
            <a:t>Créé en novembre 2020 par un Accord partiel signé par 17 Etats membres du </a:t>
          </a:r>
          <a:r>
            <a:rPr lang="fr-FR" sz="1200" kern="1200" dirty="0" err="1">
              <a:latin typeface="Roboto" panose="02000000000000000000" pitchFamily="2" charset="0"/>
              <a:ea typeface="Roboto" panose="02000000000000000000" pitchFamily="2" charset="0"/>
            </a:rPr>
            <a:t>CdE</a:t>
          </a:r>
          <a:r>
            <a:rPr lang="fr-FR" sz="1200" kern="1200" dirty="0">
              <a:latin typeface="Roboto" panose="02000000000000000000" pitchFamily="2" charset="0"/>
              <a:ea typeface="Roboto" panose="02000000000000000000" pitchFamily="2" charset="0"/>
            </a:rPr>
            <a:t>, </a:t>
          </a:r>
          <a:r>
            <a:rPr lang="fr-FR" sz="1200" b="1" kern="1200" dirty="0">
              <a:latin typeface="Roboto" panose="02000000000000000000" pitchFamily="2" charset="0"/>
              <a:ea typeface="Roboto" panose="02000000000000000000" pitchFamily="2" charset="0"/>
            </a:rPr>
            <a:t>l’Observatoire de l’enseignement de l’histoire en Europe (OHTE)</a:t>
          </a:r>
          <a:r>
            <a:rPr lang="fr-FR" sz="1200" kern="1200" dirty="0">
              <a:latin typeface="Roboto" panose="02000000000000000000" pitchFamily="2" charset="0"/>
              <a:ea typeface="Roboto" panose="02000000000000000000" pitchFamily="2" charset="0"/>
            </a:rPr>
            <a:t> vise à mobiliser les Etats sur l’importance de l’enseignement de l’histoire dans la construction de l’esprit critique et la lutte contre les fake news. </a:t>
          </a:r>
          <a:br>
            <a:rPr lang="fr-FR" sz="1200" kern="1200" dirty="0">
              <a:latin typeface="Roboto" panose="02000000000000000000" pitchFamily="2" charset="0"/>
              <a:ea typeface="Roboto" panose="02000000000000000000" pitchFamily="2" charset="0"/>
            </a:rPr>
          </a:br>
          <a:r>
            <a:rPr lang="fr-FR" sz="1200" kern="1200" dirty="0">
              <a:latin typeface="Roboto" panose="02000000000000000000" pitchFamily="2" charset="0"/>
              <a:ea typeface="Roboto" panose="02000000000000000000" pitchFamily="2" charset="0"/>
            </a:rPr>
            <a:t>La FEDE s’implique dans les activités de l’OHTE afin de fournir aux apprenants des outils (techniques, concrets ou  conceptuels) qui les aideront à exercer leur vigilance dans leur quête de savoirs et de compétences.</a:t>
          </a:r>
        </a:p>
      </dsp:txBody>
      <dsp:txXfrm>
        <a:off x="806462" y="4067175"/>
        <a:ext cx="7462268" cy="1162050"/>
      </dsp:txXfrm>
    </dsp:sp>
    <dsp:sp modelId="{43A575BB-4A4E-49F7-B159-E80F2A59D1CF}">
      <dsp:nvSpPr>
        <dsp:cNvPr id="0" name=""/>
        <dsp:cNvSpPr/>
      </dsp:nvSpPr>
      <dsp:spPr>
        <a:xfrm>
          <a:off x="80181" y="3921918"/>
          <a:ext cx="1452562" cy="1452562"/>
        </a:xfrm>
        <a:prstGeom prst="ellipse">
          <a:avLst/>
        </a:prstGeom>
        <a:solidFill>
          <a:schemeClr val="lt1">
            <a:hueOff val="0"/>
            <a:satOff val="0"/>
            <a:lumOff val="0"/>
            <a:alphaOff val="0"/>
          </a:schemeClr>
        </a:solidFill>
        <a:ln w="12700" cap="flat" cmpd="sng" algn="ctr">
          <a:solidFill>
            <a:srgbClr val="8EC044"/>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1202FC-6717-4F38-8F07-2D4E33BC4A14}">
      <dsp:nvSpPr>
        <dsp:cNvPr id="0" name=""/>
        <dsp:cNvSpPr/>
      </dsp:nvSpPr>
      <dsp:spPr>
        <a:xfrm>
          <a:off x="1975120" y="777651"/>
          <a:ext cx="5189446" cy="5189446"/>
        </a:xfrm>
        <a:prstGeom prst="blockArc">
          <a:avLst>
            <a:gd name="adj1" fmla="val 10800000"/>
            <a:gd name="adj2" fmla="val 16200000"/>
            <a:gd name="adj3" fmla="val 4638"/>
          </a:avLst>
        </a:prstGeom>
        <a:solidFill>
          <a:srgbClr val="999CDB"/>
        </a:solidFill>
        <a:ln>
          <a:noFill/>
        </a:ln>
        <a:effectLst/>
      </dsp:spPr>
      <dsp:style>
        <a:lnRef idx="0">
          <a:scrgbClr r="0" g="0" b="0"/>
        </a:lnRef>
        <a:fillRef idx="1">
          <a:scrgbClr r="0" g="0" b="0"/>
        </a:fillRef>
        <a:effectRef idx="0">
          <a:scrgbClr r="0" g="0" b="0"/>
        </a:effectRef>
        <a:fontRef idx="minor">
          <a:schemeClr val="lt1"/>
        </a:fontRef>
      </dsp:style>
    </dsp:sp>
    <dsp:sp modelId="{81412D2C-CFA0-437D-822C-E9235EC73BA9}">
      <dsp:nvSpPr>
        <dsp:cNvPr id="0" name=""/>
        <dsp:cNvSpPr/>
      </dsp:nvSpPr>
      <dsp:spPr>
        <a:xfrm>
          <a:off x="1975120" y="777651"/>
          <a:ext cx="5189446" cy="5189446"/>
        </a:xfrm>
        <a:prstGeom prst="blockArc">
          <a:avLst>
            <a:gd name="adj1" fmla="val 5400000"/>
            <a:gd name="adj2" fmla="val 10800000"/>
            <a:gd name="adj3" fmla="val 4638"/>
          </a:avLst>
        </a:prstGeom>
        <a:solidFill>
          <a:srgbClr val="999CDB"/>
        </a:solidFill>
        <a:ln>
          <a:noFill/>
        </a:ln>
        <a:effectLst/>
      </dsp:spPr>
      <dsp:style>
        <a:lnRef idx="0">
          <a:scrgbClr r="0" g="0" b="0"/>
        </a:lnRef>
        <a:fillRef idx="1">
          <a:scrgbClr r="0" g="0" b="0"/>
        </a:fillRef>
        <a:effectRef idx="0">
          <a:scrgbClr r="0" g="0" b="0"/>
        </a:effectRef>
        <a:fontRef idx="minor">
          <a:schemeClr val="lt1"/>
        </a:fontRef>
      </dsp:style>
    </dsp:sp>
    <dsp:sp modelId="{4AECB1ED-AE33-4252-9FFC-DC35C14FAA9F}">
      <dsp:nvSpPr>
        <dsp:cNvPr id="0" name=""/>
        <dsp:cNvSpPr/>
      </dsp:nvSpPr>
      <dsp:spPr>
        <a:xfrm>
          <a:off x="1975120" y="777651"/>
          <a:ext cx="5189446" cy="5189446"/>
        </a:xfrm>
        <a:prstGeom prst="blockArc">
          <a:avLst>
            <a:gd name="adj1" fmla="val 0"/>
            <a:gd name="adj2" fmla="val 5400000"/>
            <a:gd name="adj3" fmla="val 4638"/>
          </a:avLst>
        </a:prstGeom>
        <a:solidFill>
          <a:srgbClr val="999CDB"/>
        </a:solidFill>
        <a:ln>
          <a:noFill/>
        </a:ln>
        <a:effectLst/>
      </dsp:spPr>
      <dsp:style>
        <a:lnRef idx="0">
          <a:scrgbClr r="0" g="0" b="0"/>
        </a:lnRef>
        <a:fillRef idx="1">
          <a:scrgbClr r="0" g="0" b="0"/>
        </a:fillRef>
        <a:effectRef idx="0">
          <a:scrgbClr r="0" g="0" b="0"/>
        </a:effectRef>
        <a:fontRef idx="minor">
          <a:schemeClr val="lt1"/>
        </a:fontRef>
      </dsp:style>
    </dsp:sp>
    <dsp:sp modelId="{9FC4662E-B47E-4EB9-8F2F-72F3D9DB3D96}">
      <dsp:nvSpPr>
        <dsp:cNvPr id="0" name=""/>
        <dsp:cNvSpPr/>
      </dsp:nvSpPr>
      <dsp:spPr>
        <a:xfrm>
          <a:off x="1975120" y="777651"/>
          <a:ext cx="5189446" cy="5189446"/>
        </a:xfrm>
        <a:prstGeom prst="blockArc">
          <a:avLst>
            <a:gd name="adj1" fmla="val 16200000"/>
            <a:gd name="adj2" fmla="val 0"/>
            <a:gd name="adj3" fmla="val 4638"/>
          </a:avLst>
        </a:prstGeom>
        <a:solidFill>
          <a:srgbClr val="999CDB"/>
        </a:solidFill>
        <a:ln>
          <a:solidFill>
            <a:srgbClr val="31358C"/>
          </a:solidFill>
        </a:ln>
        <a:effectLst/>
      </dsp:spPr>
      <dsp:style>
        <a:lnRef idx="0">
          <a:scrgbClr r="0" g="0" b="0"/>
        </a:lnRef>
        <a:fillRef idx="1">
          <a:scrgbClr r="0" g="0" b="0"/>
        </a:fillRef>
        <a:effectRef idx="0">
          <a:scrgbClr r="0" g="0" b="0"/>
        </a:effectRef>
        <a:fontRef idx="minor">
          <a:schemeClr val="lt1"/>
        </a:fontRef>
      </dsp:style>
    </dsp:sp>
    <dsp:sp modelId="{BBBE7043-B83B-4931-ACE8-E9B2563B0760}">
      <dsp:nvSpPr>
        <dsp:cNvPr id="0" name=""/>
        <dsp:cNvSpPr/>
      </dsp:nvSpPr>
      <dsp:spPr>
        <a:xfrm>
          <a:off x="3376061" y="2178592"/>
          <a:ext cx="2387564" cy="2387564"/>
        </a:xfrm>
        <a:prstGeom prst="ellipse">
          <a:avLst/>
        </a:prstGeom>
        <a:solidFill>
          <a:srgbClr val="31358C"/>
        </a:solidFill>
        <a:ln w="12700" cap="flat" cmpd="sng" algn="ctr">
          <a:solidFill>
            <a:srgbClr val="31358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latin typeface="Roboto" panose="02000000000000000000" pitchFamily="2" charset="0"/>
              <a:ea typeface="Roboto" panose="02000000000000000000" pitchFamily="2" charset="0"/>
              <a:cs typeface="Times New Roman" panose="02020603050405020304" pitchFamily="18" charset="0"/>
            </a:rPr>
            <a:t>La Fede, </a:t>
          </a:r>
          <a:br>
            <a:rPr lang="fr-FR" sz="1200" kern="1200" dirty="0">
              <a:latin typeface="Roboto" panose="02000000000000000000" pitchFamily="2" charset="0"/>
              <a:ea typeface="Roboto" panose="02000000000000000000" pitchFamily="2" charset="0"/>
              <a:cs typeface="Times New Roman" panose="02020603050405020304" pitchFamily="18" charset="0"/>
            </a:rPr>
          </a:br>
          <a:r>
            <a:rPr lang="fr-FR" sz="1200" kern="1200" dirty="0">
              <a:latin typeface="Roboto" panose="02000000000000000000" pitchFamily="2" charset="0"/>
              <a:ea typeface="Roboto" panose="02000000000000000000" pitchFamily="2" charset="0"/>
              <a:cs typeface="Times New Roman" panose="02020603050405020304" pitchFamily="18" charset="0"/>
            </a:rPr>
            <a:t>un réseau qui favorise </a:t>
          </a:r>
          <a:br>
            <a:rPr lang="fr-FR" sz="1200" kern="1200" dirty="0">
              <a:latin typeface="Roboto" panose="02000000000000000000" pitchFamily="2" charset="0"/>
              <a:ea typeface="Roboto" panose="02000000000000000000" pitchFamily="2" charset="0"/>
              <a:cs typeface="Times New Roman" panose="02020603050405020304" pitchFamily="18" charset="0"/>
            </a:rPr>
          </a:br>
          <a:r>
            <a:rPr lang="fr-FR" sz="1200" kern="1200" dirty="0">
              <a:latin typeface="Roboto" panose="02000000000000000000" pitchFamily="2" charset="0"/>
              <a:ea typeface="Roboto" panose="02000000000000000000" pitchFamily="2" charset="0"/>
              <a:cs typeface="Times New Roman" panose="02020603050405020304" pitchFamily="18" charset="0"/>
            </a:rPr>
            <a:t>la </a:t>
          </a:r>
          <a:r>
            <a:rPr lang="fr-FR" sz="1200" b="1" kern="1200" dirty="0">
              <a:latin typeface="Roboto" panose="02000000000000000000" pitchFamily="2" charset="0"/>
              <a:ea typeface="Roboto" panose="02000000000000000000" pitchFamily="2" charset="0"/>
              <a:cs typeface="Times New Roman" panose="02020603050405020304" pitchFamily="18" charset="0"/>
            </a:rPr>
            <a:t>collaboration entre </a:t>
          </a:r>
        </a:p>
        <a:p>
          <a:pPr marL="0" lvl="0" indent="0" algn="ctr" defTabSz="533400">
            <a:lnSpc>
              <a:spcPct val="90000"/>
            </a:lnSpc>
            <a:spcBef>
              <a:spcPct val="0"/>
            </a:spcBef>
            <a:spcAft>
              <a:spcPct val="35000"/>
            </a:spcAft>
            <a:buNone/>
          </a:pPr>
          <a:r>
            <a:rPr lang="fr-FR" sz="1200" b="1" kern="1200" dirty="0">
              <a:latin typeface="Roboto" panose="02000000000000000000" pitchFamily="2" charset="0"/>
              <a:ea typeface="Roboto" panose="02000000000000000000" pitchFamily="2" charset="0"/>
              <a:cs typeface="Times New Roman" panose="02020603050405020304" pitchFamily="18" charset="0"/>
            </a:rPr>
            <a:t>les établissements du monde entier </a:t>
          </a:r>
          <a:endParaRPr lang="fr-FR" sz="1200" b="1" kern="1200" dirty="0">
            <a:latin typeface="Roboto" panose="02000000000000000000" pitchFamily="2" charset="0"/>
            <a:ea typeface="Roboto" panose="02000000000000000000" pitchFamily="2" charset="0"/>
          </a:endParaRPr>
        </a:p>
      </dsp:txBody>
      <dsp:txXfrm>
        <a:off x="3725712" y="2528243"/>
        <a:ext cx="1688262" cy="1688262"/>
      </dsp:txXfrm>
    </dsp:sp>
    <dsp:sp modelId="{C07784A0-A93C-4EE3-8BCF-F2915D63D0CC}">
      <dsp:nvSpPr>
        <dsp:cNvPr id="0" name=""/>
        <dsp:cNvSpPr/>
      </dsp:nvSpPr>
      <dsp:spPr>
        <a:xfrm>
          <a:off x="3734196" y="2170"/>
          <a:ext cx="1671295" cy="1671295"/>
        </a:xfrm>
        <a:prstGeom prst="ellipse">
          <a:avLst/>
        </a:prstGeom>
        <a:solidFill>
          <a:srgbClr val="31358C"/>
        </a:solidFill>
        <a:ln w="12700" cap="flat" cmpd="sng" algn="ctr">
          <a:solidFill>
            <a:srgbClr val="31358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effectLst/>
              <a:latin typeface="Roboto" panose="02000000000000000000" pitchFamily="2" charset="0"/>
              <a:ea typeface="Roboto" panose="02000000000000000000" pitchFamily="2" charset="0"/>
              <a:cs typeface="Times New Roman" panose="02020603050405020304" pitchFamily="18" charset="0"/>
            </a:rPr>
            <a:t>Donne l’accès à un </a:t>
          </a:r>
          <a:r>
            <a:rPr lang="fr-FR" sz="1200" b="1" kern="1200" dirty="0">
              <a:effectLst/>
              <a:latin typeface="Roboto" panose="02000000000000000000" pitchFamily="2" charset="0"/>
              <a:ea typeface="Roboto" panose="02000000000000000000" pitchFamily="2" charset="0"/>
              <a:cs typeface="Times New Roman" panose="02020603050405020304" pitchFamily="18" charset="0"/>
            </a:rPr>
            <a:t>réseau international de plus de </a:t>
          </a:r>
          <a:br>
            <a:rPr lang="fr-FR" sz="1200" b="1" kern="1200" dirty="0">
              <a:effectLst/>
              <a:latin typeface="Roboto" panose="02000000000000000000" pitchFamily="2" charset="0"/>
              <a:ea typeface="Roboto" panose="02000000000000000000" pitchFamily="2" charset="0"/>
              <a:cs typeface="Times New Roman" panose="02020603050405020304" pitchFamily="18" charset="0"/>
            </a:rPr>
          </a:br>
          <a:r>
            <a:rPr lang="fr-FR" sz="1200" b="1" kern="1200" dirty="0">
              <a:latin typeface="Roboto" panose="02000000000000000000" pitchFamily="2" charset="0"/>
              <a:ea typeface="Roboto" panose="02000000000000000000" pitchFamily="2" charset="0"/>
              <a:cs typeface="Times New Roman" panose="02020603050405020304" pitchFamily="18" charset="0"/>
            </a:rPr>
            <a:t>300 000 personnes</a:t>
          </a:r>
          <a:endParaRPr lang="fr-FR" sz="1200" b="1" kern="1200" dirty="0">
            <a:latin typeface="Roboto" panose="02000000000000000000" pitchFamily="2" charset="0"/>
            <a:ea typeface="Roboto" panose="02000000000000000000" pitchFamily="2" charset="0"/>
          </a:endParaRPr>
        </a:p>
      </dsp:txBody>
      <dsp:txXfrm>
        <a:off x="3978951" y="246925"/>
        <a:ext cx="1181785" cy="1181785"/>
      </dsp:txXfrm>
    </dsp:sp>
    <dsp:sp modelId="{380B8BB2-710F-4BC8-B7E9-09B0222ACF16}">
      <dsp:nvSpPr>
        <dsp:cNvPr id="0" name=""/>
        <dsp:cNvSpPr/>
      </dsp:nvSpPr>
      <dsp:spPr>
        <a:xfrm>
          <a:off x="6268752" y="2536726"/>
          <a:ext cx="1671295" cy="1671295"/>
        </a:xfrm>
        <a:prstGeom prst="ellipse">
          <a:avLst/>
        </a:prstGeom>
        <a:solidFill>
          <a:srgbClr val="31358C"/>
        </a:solidFill>
        <a:ln w="12700" cap="flat" cmpd="sng" algn="ctr">
          <a:solidFill>
            <a:srgbClr val="31358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latin typeface="Roboto" panose="02000000000000000000" pitchFamily="2" charset="0"/>
              <a:ea typeface="Roboto" panose="02000000000000000000" pitchFamily="2" charset="0"/>
              <a:cs typeface="Times New Roman" panose="02020603050405020304" pitchFamily="18" charset="0"/>
            </a:rPr>
            <a:t>Plus de </a:t>
          </a:r>
          <a:br>
            <a:rPr lang="fr-FR" sz="1200" kern="1200" dirty="0">
              <a:latin typeface="Roboto" panose="02000000000000000000" pitchFamily="2" charset="0"/>
              <a:ea typeface="Roboto" panose="02000000000000000000" pitchFamily="2" charset="0"/>
              <a:cs typeface="Times New Roman" panose="02020603050405020304" pitchFamily="18" charset="0"/>
            </a:rPr>
          </a:br>
          <a:r>
            <a:rPr lang="fr-FR" sz="1200" b="1" kern="1200" dirty="0">
              <a:latin typeface="Roboto" panose="02000000000000000000" pitchFamily="2" charset="0"/>
              <a:ea typeface="Roboto" panose="02000000000000000000" pitchFamily="2" charset="0"/>
              <a:cs typeface="Times New Roman" panose="02020603050405020304" pitchFamily="18" charset="0"/>
            </a:rPr>
            <a:t>250 000 </a:t>
          </a:r>
          <a:r>
            <a:rPr lang="fr-FR" sz="1200" b="1" kern="1200" dirty="0" err="1">
              <a:latin typeface="Roboto" panose="02000000000000000000" pitchFamily="2" charset="0"/>
              <a:ea typeface="Roboto" panose="02000000000000000000" pitchFamily="2" charset="0"/>
              <a:cs typeface="Times New Roman" panose="02020603050405020304" pitchFamily="18" charset="0"/>
            </a:rPr>
            <a:t>alumni</a:t>
          </a:r>
          <a:r>
            <a:rPr lang="fr-FR" sz="1200" b="1" kern="1200" dirty="0">
              <a:latin typeface="Roboto" panose="02000000000000000000" pitchFamily="2" charset="0"/>
              <a:ea typeface="Roboto" panose="02000000000000000000" pitchFamily="2" charset="0"/>
              <a:cs typeface="Times New Roman" panose="02020603050405020304" pitchFamily="18" charset="0"/>
            </a:rPr>
            <a:t> </a:t>
          </a:r>
          <a:endParaRPr lang="fr-FR" sz="1200" b="1" kern="1200" dirty="0">
            <a:latin typeface="Roboto" panose="02000000000000000000" pitchFamily="2" charset="0"/>
            <a:ea typeface="Roboto" panose="02000000000000000000" pitchFamily="2" charset="0"/>
          </a:endParaRPr>
        </a:p>
      </dsp:txBody>
      <dsp:txXfrm>
        <a:off x="6513507" y="2781481"/>
        <a:ext cx="1181785" cy="1181785"/>
      </dsp:txXfrm>
    </dsp:sp>
    <dsp:sp modelId="{8ECE9977-EDD4-479E-AAD8-76F5B5FC8654}">
      <dsp:nvSpPr>
        <dsp:cNvPr id="0" name=""/>
        <dsp:cNvSpPr/>
      </dsp:nvSpPr>
      <dsp:spPr>
        <a:xfrm>
          <a:off x="3734196" y="5071283"/>
          <a:ext cx="1671295" cy="1671295"/>
        </a:xfrm>
        <a:prstGeom prst="ellipse">
          <a:avLst/>
        </a:prstGeom>
        <a:solidFill>
          <a:srgbClr val="31358C"/>
        </a:solidFill>
        <a:ln w="12700" cap="flat" cmpd="sng" algn="ctr">
          <a:solidFill>
            <a:srgbClr val="31358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latin typeface="Roboto" panose="02000000000000000000" pitchFamily="2" charset="0"/>
              <a:ea typeface="Roboto" panose="02000000000000000000" pitchFamily="2" charset="0"/>
              <a:cs typeface="Times New Roman" panose="02020603050405020304" pitchFamily="18" charset="0"/>
            </a:rPr>
            <a:t>Met à disposition des solides </a:t>
          </a:r>
          <a:r>
            <a:rPr lang="fr-FR" sz="1200" b="1" kern="1200" dirty="0">
              <a:latin typeface="Roboto" panose="02000000000000000000" pitchFamily="2" charset="0"/>
              <a:ea typeface="Roboto" panose="02000000000000000000" pitchFamily="2" charset="0"/>
              <a:cs typeface="Times New Roman" panose="02020603050405020304" pitchFamily="18" charset="0"/>
            </a:rPr>
            <a:t>outils pédagogiques</a:t>
          </a:r>
          <a:endParaRPr lang="fr-FR" sz="1200" b="1" kern="1200" dirty="0">
            <a:latin typeface="Roboto" panose="02000000000000000000" pitchFamily="2" charset="0"/>
            <a:ea typeface="Roboto" panose="02000000000000000000" pitchFamily="2" charset="0"/>
          </a:endParaRPr>
        </a:p>
      </dsp:txBody>
      <dsp:txXfrm>
        <a:off x="3978951" y="5316038"/>
        <a:ext cx="1181785" cy="1181785"/>
      </dsp:txXfrm>
    </dsp:sp>
    <dsp:sp modelId="{1DCB03C6-8FA9-4C4A-9B72-79B5059E5E32}">
      <dsp:nvSpPr>
        <dsp:cNvPr id="0" name=""/>
        <dsp:cNvSpPr/>
      </dsp:nvSpPr>
      <dsp:spPr>
        <a:xfrm>
          <a:off x="1199639" y="2536726"/>
          <a:ext cx="1671295" cy="1671295"/>
        </a:xfrm>
        <a:prstGeom prst="ellipse">
          <a:avLst/>
        </a:prstGeom>
        <a:solidFill>
          <a:srgbClr val="31358C"/>
        </a:solidFill>
        <a:ln w="12700" cap="flat" cmpd="sng" algn="ctr">
          <a:solidFill>
            <a:srgbClr val="31358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latin typeface="Roboto" panose="02000000000000000000" pitchFamily="2" charset="0"/>
              <a:ea typeface="Roboto" panose="02000000000000000000" pitchFamily="2" charset="0"/>
              <a:cs typeface="Times New Roman" panose="02020603050405020304" pitchFamily="18" charset="0"/>
            </a:rPr>
            <a:t>La Fede </a:t>
          </a:r>
          <a:r>
            <a:rPr lang="fr-FR" sz="1200" kern="1200" dirty="0">
              <a:latin typeface="Roboto" panose="02000000000000000000" pitchFamily="2" charset="0"/>
              <a:ea typeface="Roboto" panose="02000000000000000000" pitchFamily="2" charset="0"/>
            </a:rPr>
            <a:t>encourage la mobilité professionnelle internationale grâce à son programme </a:t>
          </a:r>
          <a:r>
            <a:rPr lang="fr-FR" sz="1200" b="1" kern="1200" dirty="0">
              <a:latin typeface="Roboto" panose="02000000000000000000" pitchFamily="2" charset="0"/>
              <a:ea typeface="Roboto" panose="02000000000000000000" pitchFamily="2" charset="0"/>
            </a:rPr>
            <a:t>PEPS</a:t>
          </a:r>
        </a:p>
      </dsp:txBody>
      <dsp:txXfrm>
        <a:off x="1444394" y="2781481"/>
        <a:ext cx="1181785" cy="11817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39176D-E62D-4C7F-A208-14F1F2E5CB27}">
      <dsp:nvSpPr>
        <dsp:cNvPr id="0" name=""/>
        <dsp:cNvSpPr/>
      </dsp:nvSpPr>
      <dsp:spPr>
        <a:xfrm>
          <a:off x="0" y="336933"/>
          <a:ext cx="8128000" cy="504000"/>
        </a:xfrm>
        <a:prstGeom prst="rect">
          <a:avLst/>
        </a:prstGeom>
        <a:solidFill>
          <a:schemeClr val="lt1">
            <a:alpha val="90000"/>
            <a:hueOff val="0"/>
            <a:satOff val="0"/>
            <a:lumOff val="0"/>
            <a:alphaOff val="0"/>
          </a:schemeClr>
        </a:solidFill>
        <a:ln w="12700" cap="flat" cmpd="sng" algn="ctr">
          <a:solidFill>
            <a:srgbClr val="EB5B28"/>
          </a:solidFill>
          <a:prstDash val="solid"/>
          <a:miter lim="800000"/>
        </a:ln>
        <a:effectLst/>
      </dsp:spPr>
      <dsp:style>
        <a:lnRef idx="2">
          <a:scrgbClr r="0" g="0" b="0"/>
        </a:lnRef>
        <a:fillRef idx="1">
          <a:scrgbClr r="0" g="0" b="0"/>
        </a:fillRef>
        <a:effectRef idx="0">
          <a:scrgbClr r="0" g="0" b="0"/>
        </a:effectRef>
        <a:fontRef idx="minor"/>
      </dsp:style>
    </dsp:sp>
    <dsp:sp modelId="{1D997D30-70F2-48AA-95C9-D1C7FFC0B496}">
      <dsp:nvSpPr>
        <dsp:cNvPr id="0" name=""/>
        <dsp:cNvSpPr/>
      </dsp:nvSpPr>
      <dsp:spPr>
        <a:xfrm>
          <a:off x="406400" y="41733"/>
          <a:ext cx="5689600" cy="590400"/>
        </a:xfrm>
        <a:prstGeom prst="roundRect">
          <a:avLst/>
        </a:prstGeom>
        <a:solidFill>
          <a:srgbClr val="EB5B28"/>
        </a:solidFill>
        <a:ln w="12700" cap="flat" cmpd="sng" algn="ctr">
          <a:solidFill>
            <a:srgbClr val="EB5B2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622300">
            <a:lnSpc>
              <a:spcPct val="90000"/>
            </a:lnSpc>
            <a:spcBef>
              <a:spcPct val="0"/>
            </a:spcBef>
            <a:spcAft>
              <a:spcPct val="35000"/>
            </a:spcAft>
            <a:buClr>
              <a:srgbClr val="9D1561"/>
            </a:buClr>
            <a:buFont typeface="Wingdings" panose="05000000000000000000" pitchFamily="2" charset="2"/>
            <a:buNone/>
          </a:pPr>
          <a:r>
            <a:rPr lang="fr-FR" sz="1400" b="1" i="0" u="none" strike="noStrike" kern="1200" baseline="0" dirty="0">
              <a:latin typeface="Roboto" panose="02000000000000000000" pitchFamily="2" charset="0"/>
              <a:ea typeface="Roboto" panose="02000000000000000000" pitchFamily="2" charset="0"/>
            </a:rPr>
            <a:t>Construits autour de 3 Unités d’Enseignement : </a:t>
          </a:r>
          <a:r>
            <a:rPr lang="fr-FR" sz="1400" b="0" i="0" u="none" strike="noStrike" kern="1200" baseline="0" dirty="0">
              <a:latin typeface="Roboto" panose="02000000000000000000" pitchFamily="2" charset="0"/>
              <a:ea typeface="Roboto" panose="02000000000000000000" pitchFamily="2" charset="0"/>
            </a:rPr>
            <a:t>expertise professionnelle, culture et citoyenneté Européenne, langues vivantes étrangères   </a:t>
          </a:r>
          <a:endParaRPr lang="fr-FR" sz="1400" b="0" kern="1200" dirty="0">
            <a:solidFill>
              <a:schemeClr val="bg1"/>
            </a:solidFill>
            <a:latin typeface="Roboto" panose="02000000000000000000" pitchFamily="2" charset="0"/>
            <a:ea typeface="Roboto" panose="02000000000000000000" pitchFamily="2" charset="0"/>
          </a:endParaRPr>
        </a:p>
      </dsp:txBody>
      <dsp:txXfrm>
        <a:off x="435221" y="70554"/>
        <a:ext cx="5631958" cy="532758"/>
      </dsp:txXfrm>
    </dsp:sp>
    <dsp:sp modelId="{006DE2CF-3E0D-4CEC-B7FA-14C70579263D}">
      <dsp:nvSpPr>
        <dsp:cNvPr id="0" name=""/>
        <dsp:cNvSpPr/>
      </dsp:nvSpPr>
      <dsp:spPr>
        <a:xfrm>
          <a:off x="0" y="1244133"/>
          <a:ext cx="8128000" cy="504000"/>
        </a:xfrm>
        <a:prstGeom prst="rect">
          <a:avLst/>
        </a:prstGeom>
        <a:solidFill>
          <a:schemeClr val="lt1">
            <a:alpha val="90000"/>
            <a:hueOff val="0"/>
            <a:satOff val="0"/>
            <a:lumOff val="0"/>
            <a:alphaOff val="0"/>
          </a:schemeClr>
        </a:solidFill>
        <a:ln w="12700" cap="flat" cmpd="sng" algn="ctr">
          <a:solidFill>
            <a:srgbClr val="EB5B28"/>
          </a:solidFill>
          <a:prstDash val="solid"/>
          <a:miter lim="800000"/>
        </a:ln>
        <a:effectLst/>
      </dsp:spPr>
      <dsp:style>
        <a:lnRef idx="2">
          <a:scrgbClr r="0" g="0" b="0"/>
        </a:lnRef>
        <a:fillRef idx="1">
          <a:scrgbClr r="0" g="0" b="0"/>
        </a:fillRef>
        <a:effectRef idx="0">
          <a:scrgbClr r="0" g="0" b="0"/>
        </a:effectRef>
        <a:fontRef idx="minor"/>
      </dsp:style>
    </dsp:sp>
    <dsp:sp modelId="{F5352AD2-6994-4AF9-8247-4951C4E256A2}">
      <dsp:nvSpPr>
        <dsp:cNvPr id="0" name=""/>
        <dsp:cNvSpPr/>
      </dsp:nvSpPr>
      <dsp:spPr>
        <a:xfrm>
          <a:off x="406400" y="948933"/>
          <a:ext cx="5689600" cy="590400"/>
        </a:xfrm>
        <a:prstGeom prst="roundRect">
          <a:avLst/>
        </a:prstGeom>
        <a:solidFill>
          <a:srgbClr val="EB5B28"/>
        </a:solidFill>
        <a:ln w="12700" cap="flat" cmpd="sng" algn="ctr">
          <a:solidFill>
            <a:srgbClr val="EB5B2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622300">
            <a:lnSpc>
              <a:spcPct val="90000"/>
            </a:lnSpc>
            <a:spcBef>
              <a:spcPct val="0"/>
            </a:spcBef>
            <a:spcAft>
              <a:spcPct val="35000"/>
            </a:spcAft>
            <a:buClr>
              <a:srgbClr val="9D1561"/>
            </a:buClr>
            <a:buFont typeface="Wingdings" panose="05000000000000000000" pitchFamily="2" charset="2"/>
            <a:buNone/>
          </a:pPr>
          <a:r>
            <a:rPr lang="fr-FR" sz="1400" b="0" kern="1200" dirty="0">
              <a:latin typeface="Roboto" panose="02000000000000000000" pitchFamily="2" charset="0"/>
              <a:ea typeface="Roboto" panose="02000000000000000000" pitchFamily="2" charset="0"/>
            </a:rPr>
            <a:t>Attribution de </a:t>
          </a:r>
          <a:r>
            <a:rPr lang="fr-FR" sz="1400" b="1" kern="1200" dirty="0">
              <a:latin typeface="Roboto" panose="02000000000000000000" pitchFamily="2" charset="0"/>
              <a:ea typeface="Roboto" panose="02000000000000000000" pitchFamily="2" charset="0"/>
            </a:rPr>
            <a:t>crédits ECTS</a:t>
          </a:r>
          <a:endParaRPr lang="fr-FR" sz="1400" b="1" kern="1200" dirty="0">
            <a:solidFill>
              <a:schemeClr val="bg1"/>
            </a:solidFill>
            <a:latin typeface="Roboto" panose="02000000000000000000" pitchFamily="2" charset="0"/>
            <a:ea typeface="Roboto" panose="02000000000000000000" pitchFamily="2" charset="0"/>
          </a:endParaRPr>
        </a:p>
      </dsp:txBody>
      <dsp:txXfrm>
        <a:off x="435221" y="977754"/>
        <a:ext cx="5631958" cy="532758"/>
      </dsp:txXfrm>
    </dsp:sp>
    <dsp:sp modelId="{EA0D7D0A-662D-4FD4-8F94-C4032C13B943}">
      <dsp:nvSpPr>
        <dsp:cNvPr id="0" name=""/>
        <dsp:cNvSpPr/>
      </dsp:nvSpPr>
      <dsp:spPr>
        <a:xfrm>
          <a:off x="0" y="2151333"/>
          <a:ext cx="8128000" cy="504000"/>
        </a:xfrm>
        <a:prstGeom prst="rect">
          <a:avLst/>
        </a:prstGeom>
        <a:solidFill>
          <a:schemeClr val="lt1">
            <a:alpha val="90000"/>
            <a:hueOff val="0"/>
            <a:satOff val="0"/>
            <a:lumOff val="0"/>
            <a:alphaOff val="0"/>
          </a:schemeClr>
        </a:solidFill>
        <a:ln w="12700" cap="flat" cmpd="sng" algn="ctr">
          <a:solidFill>
            <a:srgbClr val="EB5B28"/>
          </a:solidFill>
          <a:prstDash val="solid"/>
          <a:miter lim="800000"/>
        </a:ln>
        <a:effectLst/>
      </dsp:spPr>
      <dsp:style>
        <a:lnRef idx="2">
          <a:scrgbClr r="0" g="0" b="0"/>
        </a:lnRef>
        <a:fillRef idx="1">
          <a:scrgbClr r="0" g="0" b="0"/>
        </a:fillRef>
        <a:effectRef idx="0">
          <a:scrgbClr r="0" g="0" b="0"/>
        </a:effectRef>
        <a:fontRef idx="minor"/>
      </dsp:style>
    </dsp:sp>
    <dsp:sp modelId="{5F6173B3-1DC8-42D9-AC94-D75BA005BB07}">
      <dsp:nvSpPr>
        <dsp:cNvPr id="0" name=""/>
        <dsp:cNvSpPr/>
      </dsp:nvSpPr>
      <dsp:spPr>
        <a:xfrm>
          <a:off x="406400" y="1856133"/>
          <a:ext cx="5689600" cy="590400"/>
        </a:xfrm>
        <a:prstGeom prst="roundRect">
          <a:avLst/>
        </a:prstGeom>
        <a:solidFill>
          <a:srgbClr val="EB5B28"/>
        </a:solidFill>
        <a:ln w="12700" cap="flat" cmpd="sng" algn="ctr">
          <a:solidFill>
            <a:srgbClr val="EB5B2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622300">
            <a:lnSpc>
              <a:spcPct val="90000"/>
            </a:lnSpc>
            <a:spcBef>
              <a:spcPct val="0"/>
            </a:spcBef>
            <a:spcAft>
              <a:spcPct val="35000"/>
            </a:spcAft>
            <a:buClr>
              <a:srgbClr val="9D1561"/>
            </a:buClr>
            <a:buFont typeface="Wingdings" panose="05000000000000000000" pitchFamily="2" charset="2"/>
            <a:buNone/>
          </a:pPr>
          <a:r>
            <a:rPr lang="fr-FR" sz="1400" b="1" i="0" u="none" strike="noStrike" kern="1200" baseline="0" dirty="0">
              <a:latin typeface="Roboto" panose="02000000000000000000" pitchFamily="2" charset="0"/>
              <a:ea typeface="Roboto" panose="02000000000000000000" pitchFamily="2" charset="0"/>
            </a:rPr>
            <a:t>Un dispositif pédagogique « clé en main » </a:t>
          </a:r>
          <a:r>
            <a:rPr lang="fr-FR" sz="1400" b="0" i="0" u="none" strike="noStrike" kern="1200" baseline="0" dirty="0">
              <a:latin typeface="Roboto" panose="02000000000000000000" pitchFamily="2" charset="0"/>
              <a:ea typeface="Roboto" panose="02000000000000000000" pitchFamily="2" charset="0"/>
            </a:rPr>
            <a:t>pour les écoles et d</a:t>
          </a:r>
          <a:r>
            <a:rPr lang="fr-FR" sz="1400" kern="1200" dirty="0">
              <a:solidFill>
                <a:schemeClr val="bg1"/>
              </a:solidFill>
              <a:latin typeface="Roboto" panose="02000000000000000000" pitchFamily="2" charset="0"/>
              <a:ea typeface="Roboto" panose="02000000000000000000" pitchFamily="2" charset="0"/>
            </a:rPr>
            <a:t>élivrance d’un supplément au diplôme avec </a:t>
          </a:r>
          <a:r>
            <a:rPr lang="fr-FR" sz="1400" b="1" kern="1200" dirty="0">
              <a:solidFill>
                <a:schemeClr val="bg1"/>
              </a:solidFill>
              <a:latin typeface="Roboto" panose="02000000000000000000" pitchFamily="2" charset="0"/>
              <a:ea typeface="Roboto" panose="02000000000000000000" pitchFamily="2" charset="0"/>
            </a:rPr>
            <a:t>crédits ECTS</a:t>
          </a:r>
          <a:endParaRPr lang="fr-FR" sz="1400" kern="1200" dirty="0">
            <a:solidFill>
              <a:schemeClr val="bg1"/>
            </a:solidFill>
            <a:latin typeface="Roboto" panose="02000000000000000000" pitchFamily="2" charset="0"/>
            <a:ea typeface="Roboto" panose="02000000000000000000" pitchFamily="2" charset="0"/>
          </a:endParaRPr>
        </a:p>
      </dsp:txBody>
      <dsp:txXfrm>
        <a:off x="435221" y="1884954"/>
        <a:ext cx="5631958" cy="532758"/>
      </dsp:txXfrm>
    </dsp:sp>
    <dsp:sp modelId="{77297838-0ED9-4064-AA18-3196953D6ADD}">
      <dsp:nvSpPr>
        <dsp:cNvPr id="0" name=""/>
        <dsp:cNvSpPr/>
      </dsp:nvSpPr>
      <dsp:spPr>
        <a:xfrm>
          <a:off x="0" y="3058533"/>
          <a:ext cx="8128000" cy="504000"/>
        </a:xfrm>
        <a:prstGeom prst="rect">
          <a:avLst/>
        </a:prstGeom>
        <a:solidFill>
          <a:schemeClr val="lt1">
            <a:alpha val="90000"/>
            <a:hueOff val="0"/>
            <a:satOff val="0"/>
            <a:lumOff val="0"/>
            <a:alphaOff val="0"/>
          </a:schemeClr>
        </a:solidFill>
        <a:ln w="12700" cap="flat" cmpd="sng" algn="ctr">
          <a:solidFill>
            <a:srgbClr val="EB5B28"/>
          </a:solidFill>
          <a:prstDash val="solid"/>
          <a:miter lim="800000"/>
        </a:ln>
        <a:effectLst/>
      </dsp:spPr>
      <dsp:style>
        <a:lnRef idx="2">
          <a:scrgbClr r="0" g="0" b="0"/>
        </a:lnRef>
        <a:fillRef idx="1">
          <a:scrgbClr r="0" g="0" b="0"/>
        </a:fillRef>
        <a:effectRef idx="0">
          <a:scrgbClr r="0" g="0" b="0"/>
        </a:effectRef>
        <a:fontRef idx="minor"/>
      </dsp:style>
    </dsp:sp>
    <dsp:sp modelId="{4D6BF044-B547-4869-9A1F-CCB94F4B8B99}">
      <dsp:nvSpPr>
        <dsp:cNvPr id="0" name=""/>
        <dsp:cNvSpPr/>
      </dsp:nvSpPr>
      <dsp:spPr>
        <a:xfrm>
          <a:off x="406400" y="2763333"/>
          <a:ext cx="5689600" cy="590400"/>
        </a:xfrm>
        <a:prstGeom prst="roundRect">
          <a:avLst/>
        </a:prstGeom>
        <a:solidFill>
          <a:srgbClr val="EB5B28"/>
        </a:solidFill>
        <a:ln w="12700" cap="flat" cmpd="sng" algn="ctr">
          <a:solidFill>
            <a:srgbClr val="EB5B2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622300">
            <a:lnSpc>
              <a:spcPct val="90000"/>
            </a:lnSpc>
            <a:spcBef>
              <a:spcPct val="0"/>
            </a:spcBef>
            <a:spcAft>
              <a:spcPct val="35000"/>
            </a:spcAft>
            <a:buNone/>
          </a:pPr>
          <a:r>
            <a:rPr lang="fr-FR" sz="1400" kern="1200" dirty="0">
              <a:latin typeface="Roboto" panose="02000000000000000000" pitchFamily="2" charset="0"/>
              <a:ea typeface="Roboto" panose="02000000000000000000" pitchFamily="2" charset="0"/>
            </a:rPr>
            <a:t>Les référentiels des diplômes européens de la FEDE sont </a:t>
          </a:r>
          <a:r>
            <a:rPr lang="fr-FR" sz="1400" b="1" kern="1200" dirty="0">
              <a:latin typeface="Roboto" panose="02000000000000000000" pitchFamily="2" charset="0"/>
              <a:ea typeface="Roboto" panose="02000000000000000000" pitchFamily="2" charset="0"/>
            </a:rPr>
            <a:t>accessibles gratuitement aux écoles membres</a:t>
          </a:r>
          <a:endParaRPr lang="fr-FR" sz="1400" b="1" kern="1200" dirty="0">
            <a:solidFill>
              <a:schemeClr val="bg1"/>
            </a:solidFill>
            <a:latin typeface="Roboto" panose="02000000000000000000" pitchFamily="2" charset="0"/>
            <a:ea typeface="Roboto" panose="02000000000000000000" pitchFamily="2" charset="0"/>
          </a:endParaRPr>
        </a:p>
      </dsp:txBody>
      <dsp:txXfrm>
        <a:off x="435221" y="2792154"/>
        <a:ext cx="5631958" cy="532758"/>
      </dsp:txXfrm>
    </dsp:sp>
    <dsp:sp modelId="{834A570D-C665-4A5B-B65C-86695328B25C}">
      <dsp:nvSpPr>
        <dsp:cNvPr id="0" name=""/>
        <dsp:cNvSpPr/>
      </dsp:nvSpPr>
      <dsp:spPr>
        <a:xfrm>
          <a:off x="0" y="3965733"/>
          <a:ext cx="8128000" cy="504000"/>
        </a:xfrm>
        <a:prstGeom prst="rect">
          <a:avLst/>
        </a:prstGeom>
        <a:solidFill>
          <a:schemeClr val="lt1">
            <a:alpha val="90000"/>
            <a:hueOff val="0"/>
            <a:satOff val="0"/>
            <a:lumOff val="0"/>
            <a:alphaOff val="0"/>
          </a:schemeClr>
        </a:solidFill>
        <a:ln w="12700" cap="flat" cmpd="sng" algn="ctr">
          <a:solidFill>
            <a:srgbClr val="EB5B28"/>
          </a:solidFill>
          <a:prstDash val="solid"/>
          <a:miter lim="800000"/>
        </a:ln>
        <a:effectLst/>
      </dsp:spPr>
      <dsp:style>
        <a:lnRef idx="2">
          <a:scrgbClr r="0" g="0" b="0"/>
        </a:lnRef>
        <a:fillRef idx="1">
          <a:scrgbClr r="0" g="0" b="0"/>
        </a:fillRef>
        <a:effectRef idx="0">
          <a:scrgbClr r="0" g="0" b="0"/>
        </a:effectRef>
        <a:fontRef idx="minor"/>
      </dsp:style>
    </dsp:sp>
    <dsp:sp modelId="{270C4B6E-F03D-4688-AB54-8BEABBF5CA35}">
      <dsp:nvSpPr>
        <dsp:cNvPr id="0" name=""/>
        <dsp:cNvSpPr/>
      </dsp:nvSpPr>
      <dsp:spPr>
        <a:xfrm>
          <a:off x="406400" y="3670533"/>
          <a:ext cx="5689600" cy="590400"/>
        </a:xfrm>
        <a:prstGeom prst="roundRect">
          <a:avLst/>
        </a:prstGeom>
        <a:solidFill>
          <a:srgbClr val="EB5B28"/>
        </a:solidFill>
        <a:ln w="12700" cap="flat" cmpd="sng" algn="ctr">
          <a:solidFill>
            <a:srgbClr val="EB5B2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622300">
            <a:lnSpc>
              <a:spcPct val="90000"/>
            </a:lnSpc>
            <a:spcBef>
              <a:spcPct val="0"/>
            </a:spcBef>
            <a:spcAft>
              <a:spcPct val="35000"/>
            </a:spcAft>
            <a:buNone/>
          </a:pPr>
          <a:r>
            <a:rPr lang="fr-FR" sz="1400" b="1" kern="1200" dirty="0">
              <a:latin typeface="Roboto" panose="02000000000000000000" pitchFamily="2" charset="0"/>
              <a:ea typeface="Roboto" panose="02000000000000000000" pitchFamily="2" charset="0"/>
            </a:rPr>
            <a:t>La mise en place pédagogique est simple et sans frais. </a:t>
          </a:r>
          <a:r>
            <a:rPr lang="fr-FR" sz="1400" kern="1200" dirty="0">
              <a:latin typeface="Roboto" panose="02000000000000000000" pitchFamily="2" charset="0"/>
              <a:ea typeface="Roboto" panose="02000000000000000000" pitchFamily="2" charset="0"/>
            </a:rPr>
            <a:t>Les équipes de la FEDE accompagne individuellement chaque école</a:t>
          </a:r>
          <a:endParaRPr lang="fr-FR" sz="1400" b="1" kern="1200" dirty="0">
            <a:solidFill>
              <a:schemeClr val="bg1"/>
            </a:solidFill>
            <a:latin typeface="Roboto" panose="02000000000000000000" pitchFamily="2" charset="0"/>
            <a:ea typeface="Roboto" panose="02000000000000000000" pitchFamily="2" charset="0"/>
          </a:endParaRPr>
        </a:p>
      </dsp:txBody>
      <dsp:txXfrm>
        <a:off x="435221" y="3699354"/>
        <a:ext cx="5631958" cy="532758"/>
      </dsp:txXfrm>
    </dsp:sp>
    <dsp:sp modelId="{C5AA6167-1C70-4FB3-AA4C-2702D7161D25}">
      <dsp:nvSpPr>
        <dsp:cNvPr id="0" name=""/>
        <dsp:cNvSpPr/>
      </dsp:nvSpPr>
      <dsp:spPr>
        <a:xfrm>
          <a:off x="0" y="4872933"/>
          <a:ext cx="8128000" cy="504000"/>
        </a:xfrm>
        <a:prstGeom prst="rect">
          <a:avLst/>
        </a:prstGeom>
        <a:solidFill>
          <a:schemeClr val="lt1">
            <a:alpha val="90000"/>
            <a:hueOff val="0"/>
            <a:satOff val="0"/>
            <a:lumOff val="0"/>
            <a:alphaOff val="0"/>
          </a:schemeClr>
        </a:solidFill>
        <a:ln w="12700" cap="flat" cmpd="sng" algn="ctr">
          <a:solidFill>
            <a:srgbClr val="EB5B28"/>
          </a:solidFill>
          <a:prstDash val="solid"/>
          <a:miter lim="800000"/>
        </a:ln>
        <a:effectLst/>
      </dsp:spPr>
      <dsp:style>
        <a:lnRef idx="2">
          <a:scrgbClr r="0" g="0" b="0"/>
        </a:lnRef>
        <a:fillRef idx="1">
          <a:scrgbClr r="0" g="0" b="0"/>
        </a:fillRef>
        <a:effectRef idx="0">
          <a:scrgbClr r="0" g="0" b="0"/>
        </a:effectRef>
        <a:fontRef idx="minor"/>
      </dsp:style>
    </dsp:sp>
    <dsp:sp modelId="{30602E86-7371-4E46-B182-63653D129D15}">
      <dsp:nvSpPr>
        <dsp:cNvPr id="0" name=""/>
        <dsp:cNvSpPr/>
      </dsp:nvSpPr>
      <dsp:spPr>
        <a:xfrm>
          <a:off x="406400" y="4577733"/>
          <a:ext cx="5689600" cy="590400"/>
        </a:xfrm>
        <a:prstGeom prst="roundRect">
          <a:avLst/>
        </a:prstGeom>
        <a:solidFill>
          <a:srgbClr val="EB5B28"/>
        </a:solidFill>
        <a:ln w="12700" cap="flat" cmpd="sng" algn="ctr">
          <a:solidFill>
            <a:srgbClr val="EB5B2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622300">
            <a:lnSpc>
              <a:spcPct val="90000"/>
            </a:lnSpc>
            <a:spcBef>
              <a:spcPct val="0"/>
            </a:spcBef>
            <a:spcAft>
              <a:spcPct val="35000"/>
            </a:spcAft>
            <a:buClrTx/>
            <a:buFont typeface="Wingdings" panose="05000000000000000000" pitchFamily="2" charset="2"/>
            <a:buNone/>
          </a:pPr>
          <a:r>
            <a:rPr lang="fr-FR" sz="1400" b="0" i="0" u="none" strike="noStrike" kern="1200" baseline="0" dirty="0">
              <a:latin typeface="Roboto" panose="02000000000000000000" pitchFamily="2" charset="0"/>
              <a:ea typeface="Roboto" panose="02000000000000000000" pitchFamily="2" charset="0"/>
            </a:rPr>
            <a:t>Accès à des référentiels, ressources pédagogiques, examens, diplômes</a:t>
          </a:r>
          <a:endParaRPr lang="fr-FR" sz="1400" kern="1200" dirty="0">
            <a:solidFill>
              <a:schemeClr val="bg1"/>
            </a:solidFill>
          </a:endParaRPr>
        </a:p>
      </dsp:txBody>
      <dsp:txXfrm>
        <a:off x="435221" y="4606554"/>
        <a:ext cx="5631958" cy="5327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39176D-E62D-4C7F-A208-14F1F2E5CB27}">
      <dsp:nvSpPr>
        <dsp:cNvPr id="0" name=""/>
        <dsp:cNvSpPr/>
      </dsp:nvSpPr>
      <dsp:spPr>
        <a:xfrm>
          <a:off x="0" y="1078353"/>
          <a:ext cx="8128000" cy="428400"/>
        </a:xfrm>
        <a:prstGeom prst="rect">
          <a:avLst/>
        </a:prstGeom>
        <a:solidFill>
          <a:schemeClr val="lt1">
            <a:alpha val="90000"/>
            <a:hueOff val="0"/>
            <a:satOff val="0"/>
            <a:lumOff val="0"/>
            <a:alphaOff val="0"/>
          </a:schemeClr>
        </a:solidFill>
        <a:ln w="12700" cap="flat" cmpd="sng" algn="ctr">
          <a:solidFill>
            <a:srgbClr val="9E1460"/>
          </a:solidFill>
          <a:prstDash val="solid"/>
          <a:miter lim="800000"/>
        </a:ln>
        <a:effectLst/>
      </dsp:spPr>
      <dsp:style>
        <a:lnRef idx="2">
          <a:scrgbClr r="0" g="0" b="0"/>
        </a:lnRef>
        <a:fillRef idx="1">
          <a:scrgbClr r="0" g="0" b="0"/>
        </a:fillRef>
        <a:effectRef idx="0">
          <a:scrgbClr r="0" g="0" b="0"/>
        </a:effectRef>
        <a:fontRef idx="minor"/>
      </dsp:style>
    </dsp:sp>
    <dsp:sp modelId="{1D997D30-70F2-48AA-95C9-D1C7FFC0B496}">
      <dsp:nvSpPr>
        <dsp:cNvPr id="0" name=""/>
        <dsp:cNvSpPr/>
      </dsp:nvSpPr>
      <dsp:spPr>
        <a:xfrm>
          <a:off x="406400" y="827433"/>
          <a:ext cx="5689600" cy="501840"/>
        </a:xfrm>
        <a:prstGeom prst="roundRect">
          <a:avLst/>
        </a:prstGeom>
        <a:solidFill>
          <a:srgbClr val="9E1460"/>
        </a:solidFill>
        <a:ln w="12700" cap="flat" cmpd="sng" algn="ctr">
          <a:solidFill>
            <a:srgbClr val="9E14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755650">
            <a:lnSpc>
              <a:spcPct val="90000"/>
            </a:lnSpc>
            <a:spcBef>
              <a:spcPct val="0"/>
            </a:spcBef>
            <a:spcAft>
              <a:spcPct val="35000"/>
            </a:spcAft>
            <a:buClr>
              <a:srgbClr val="9D1561"/>
            </a:buClr>
            <a:buFont typeface="Wingdings" panose="05000000000000000000" pitchFamily="2" charset="2"/>
            <a:buNone/>
          </a:pPr>
          <a:r>
            <a:rPr lang="fr-FR" sz="1700" b="1" i="0" u="none" strike="noStrike" kern="1200" baseline="0" dirty="0">
              <a:solidFill>
                <a:schemeClr val="bg1"/>
              </a:solidFill>
              <a:latin typeface="Roboto" panose="02000000000000000000" pitchFamily="2" charset="0"/>
              <a:ea typeface="Roboto" panose="02000000000000000000" pitchFamily="2" charset="0"/>
            </a:rPr>
            <a:t>Faire reconnaître internationalement</a:t>
          </a:r>
          <a:r>
            <a:rPr lang="fr-FR" sz="1700" i="0" u="none" strike="noStrike" kern="1200" baseline="0" dirty="0">
              <a:solidFill>
                <a:schemeClr val="bg1"/>
              </a:solidFill>
              <a:latin typeface="Roboto" panose="02000000000000000000" pitchFamily="2" charset="0"/>
              <a:ea typeface="Roboto" panose="02000000000000000000" pitchFamily="2" charset="0"/>
            </a:rPr>
            <a:t> la formation</a:t>
          </a:r>
          <a:endParaRPr lang="fr-FR" sz="1700" kern="1200" dirty="0">
            <a:solidFill>
              <a:schemeClr val="bg1"/>
            </a:solidFill>
            <a:latin typeface="Roboto" panose="02000000000000000000" pitchFamily="2" charset="0"/>
            <a:ea typeface="Roboto" panose="02000000000000000000" pitchFamily="2" charset="0"/>
          </a:endParaRPr>
        </a:p>
      </dsp:txBody>
      <dsp:txXfrm>
        <a:off x="430898" y="851931"/>
        <a:ext cx="5640604" cy="452844"/>
      </dsp:txXfrm>
    </dsp:sp>
    <dsp:sp modelId="{E3DBB2ED-CAAB-487D-B8EC-EE11C57B27D2}">
      <dsp:nvSpPr>
        <dsp:cNvPr id="0" name=""/>
        <dsp:cNvSpPr/>
      </dsp:nvSpPr>
      <dsp:spPr>
        <a:xfrm>
          <a:off x="0" y="1849473"/>
          <a:ext cx="8128000" cy="428400"/>
        </a:xfrm>
        <a:prstGeom prst="rect">
          <a:avLst/>
        </a:prstGeom>
        <a:solidFill>
          <a:schemeClr val="lt1">
            <a:alpha val="90000"/>
            <a:hueOff val="0"/>
            <a:satOff val="0"/>
            <a:lumOff val="0"/>
            <a:alphaOff val="0"/>
          </a:schemeClr>
        </a:solidFill>
        <a:ln w="12700" cap="flat" cmpd="sng" algn="ctr">
          <a:solidFill>
            <a:srgbClr val="9E1460"/>
          </a:solidFill>
          <a:prstDash val="solid"/>
          <a:miter lim="800000"/>
        </a:ln>
        <a:effectLst/>
      </dsp:spPr>
      <dsp:style>
        <a:lnRef idx="2">
          <a:scrgbClr r="0" g="0" b="0"/>
        </a:lnRef>
        <a:fillRef idx="1">
          <a:scrgbClr r="0" g="0" b="0"/>
        </a:fillRef>
        <a:effectRef idx="0">
          <a:scrgbClr r="0" g="0" b="0"/>
        </a:effectRef>
        <a:fontRef idx="minor"/>
      </dsp:style>
    </dsp:sp>
    <dsp:sp modelId="{82CDB68B-7EDD-4C46-AA1D-4CC49C7930D9}">
      <dsp:nvSpPr>
        <dsp:cNvPr id="0" name=""/>
        <dsp:cNvSpPr/>
      </dsp:nvSpPr>
      <dsp:spPr>
        <a:xfrm>
          <a:off x="406400" y="1598553"/>
          <a:ext cx="5689600" cy="501840"/>
        </a:xfrm>
        <a:prstGeom prst="roundRect">
          <a:avLst/>
        </a:prstGeom>
        <a:solidFill>
          <a:srgbClr val="9E14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755650">
            <a:lnSpc>
              <a:spcPct val="90000"/>
            </a:lnSpc>
            <a:spcBef>
              <a:spcPct val="0"/>
            </a:spcBef>
            <a:spcAft>
              <a:spcPct val="35000"/>
            </a:spcAft>
            <a:buClr>
              <a:srgbClr val="9D1561"/>
            </a:buClr>
            <a:buFont typeface="Wingdings" panose="05000000000000000000" pitchFamily="2" charset="2"/>
            <a:buNone/>
          </a:pPr>
          <a:r>
            <a:rPr lang="fr-FR" sz="1700" kern="1200" dirty="0">
              <a:solidFill>
                <a:schemeClr val="bg1"/>
              </a:solidFill>
              <a:latin typeface="Roboto" panose="02000000000000000000" pitchFamily="2" charset="0"/>
              <a:ea typeface="Roboto" panose="02000000000000000000" pitchFamily="2" charset="0"/>
            </a:rPr>
            <a:t>Valoriser l’Education aux </a:t>
          </a:r>
          <a:r>
            <a:rPr lang="fr-FR" sz="1700" b="1" kern="1200" dirty="0">
              <a:solidFill>
                <a:schemeClr val="bg1"/>
              </a:solidFill>
              <a:latin typeface="Roboto" panose="02000000000000000000" pitchFamily="2" charset="0"/>
              <a:ea typeface="Roboto" panose="02000000000000000000" pitchFamily="2" charset="0"/>
            </a:rPr>
            <a:t>valeurs européennes</a:t>
          </a:r>
          <a:endParaRPr lang="fr-FR" sz="1700" kern="1200" dirty="0">
            <a:solidFill>
              <a:schemeClr val="bg1"/>
            </a:solidFill>
            <a:latin typeface="Roboto" panose="02000000000000000000" pitchFamily="2" charset="0"/>
            <a:ea typeface="Roboto" panose="02000000000000000000" pitchFamily="2" charset="0"/>
          </a:endParaRPr>
        </a:p>
      </dsp:txBody>
      <dsp:txXfrm>
        <a:off x="430898" y="1623051"/>
        <a:ext cx="5640604" cy="452844"/>
      </dsp:txXfrm>
    </dsp:sp>
    <dsp:sp modelId="{006DE2CF-3E0D-4CEC-B7FA-14C70579263D}">
      <dsp:nvSpPr>
        <dsp:cNvPr id="0" name=""/>
        <dsp:cNvSpPr/>
      </dsp:nvSpPr>
      <dsp:spPr>
        <a:xfrm>
          <a:off x="0" y="2620593"/>
          <a:ext cx="8128000" cy="428400"/>
        </a:xfrm>
        <a:prstGeom prst="rect">
          <a:avLst/>
        </a:prstGeom>
        <a:solidFill>
          <a:schemeClr val="lt1">
            <a:alpha val="90000"/>
            <a:hueOff val="0"/>
            <a:satOff val="0"/>
            <a:lumOff val="0"/>
            <a:alphaOff val="0"/>
          </a:schemeClr>
        </a:solidFill>
        <a:ln w="12700" cap="flat" cmpd="sng" algn="ctr">
          <a:solidFill>
            <a:srgbClr val="9E1460"/>
          </a:solidFill>
          <a:prstDash val="solid"/>
          <a:miter lim="800000"/>
        </a:ln>
        <a:effectLst/>
      </dsp:spPr>
      <dsp:style>
        <a:lnRef idx="2">
          <a:scrgbClr r="0" g="0" b="0"/>
        </a:lnRef>
        <a:fillRef idx="1">
          <a:scrgbClr r="0" g="0" b="0"/>
        </a:fillRef>
        <a:effectRef idx="0">
          <a:scrgbClr r="0" g="0" b="0"/>
        </a:effectRef>
        <a:fontRef idx="minor"/>
      </dsp:style>
    </dsp:sp>
    <dsp:sp modelId="{F5352AD2-6994-4AF9-8247-4951C4E256A2}">
      <dsp:nvSpPr>
        <dsp:cNvPr id="0" name=""/>
        <dsp:cNvSpPr/>
      </dsp:nvSpPr>
      <dsp:spPr>
        <a:xfrm>
          <a:off x="406400" y="2369673"/>
          <a:ext cx="5689600" cy="501840"/>
        </a:xfrm>
        <a:prstGeom prst="roundRect">
          <a:avLst/>
        </a:prstGeom>
        <a:solidFill>
          <a:srgbClr val="9E14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755650">
            <a:lnSpc>
              <a:spcPct val="90000"/>
            </a:lnSpc>
            <a:spcBef>
              <a:spcPct val="0"/>
            </a:spcBef>
            <a:spcAft>
              <a:spcPct val="35000"/>
            </a:spcAft>
            <a:buClr>
              <a:srgbClr val="9D1561"/>
            </a:buClr>
            <a:buFont typeface="Wingdings" panose="05000000000000000000" pitchFamily="2" charset="2"/>
            <a:buNone/>
          </a:pPr>
          <a:r>
            <a:rPr lang="fr-FR" sz="1700" i="0" u="none" strike="noStrike" kern="1200" baseline="0" dirty="0">
              <a:solidFill>
                <a:schemeClr val="bg1"/>
              </a:solidFill>
              <a:latin typeface="Roboto" panose="02000000000000000000" pitchFamily="2" charset="0"/>
              <a:ea typeface="Roboto" panose="02000000000000000000" pitchFamily="2" charset="0"/>
            </a:rPr>
            <a:t>Attester de l</a:t>
          </a:r>
          <a:r>
            <a:rPr lang="fr-FR" sz="1700" b="1" i="0" u="none" strike="noStrike" kern="1200" baseline="0" dirty="0">
              <a:solidFill>
                <a:schemeClr val="bg1"/>
              </a:solidFill>
              <a:latin typeface="Roboto" panose="02000000000000000000" pitchFamily="2" charset="0"/>
              <a:ea typeface="Roboto" panose="02000000000000000000" pitchFamily="2" charset="0"/>
            </a:rPr>
            <a:t>’insertion professionnelle</a:t>
          </a:r>
          <a:endParaRPr lang="fr-FR" sz="1700" kern="1200" dirty="0">
            <a:solidFill>
              <a:schemeClr val="bg1"/>
            </a:solidFill>
            <a:latin typeface="Roboto" panose="02000000000000000000" pitchFamily="2" charset="0"/>
            <a:ea typeface="Roboto" panose="02000000000000000000" pitchFamily="2" charset="0"/>
          </a:endParaRPr>
        </a:p>
      </dsp:txBody>
      <dsp:txXfrm>
        <a:off x="430898" y="2394171"/>
        <a:ext cx="5640604" cy="452844"/>
      </dsp:txXfrm>
    </dsp:sp>
    <dsp:sp modelId="{C4414B2C-9514-4771-B8AF-071BBC58071C}">
      <dsp:nvSpPr>
        <dsp:cNvPr id="0" name=""/>
        <dsp:cNvSpPr/>
      </dsp:nvSpPr>
      <dsp:spPr>
        <a:xfrm>
          <a:off x="0" y="3391713"/>
          <a:ext cx="8128000" cy="428400"/>
        </a:xfrm>
        <a:prstGeom prst="rect">
          <a:avLst/>
        </a:prstGeom>
        <a:solidFill>
          <a:schemeClr val="lt1">
            <a:alpha val="90000"/>
            <a:hueOff val="0"/>
            <a:satOff val="0"/>
            <a:lumOff val="0"/>
            <a:alphaOff val="0"/>
          </a:schemeClr>
        </a:solidFill>
        <a:ln w="12700" cap="flat" cmpd="sng" algn="ctr">
          <a:solidFill>
            <a:srgbClr val="9E1460"/>
          </a:solidFill>
          <a:prstDash val="solid"/>
          <a:miter lim="800000"/>
        </a:ln>
        <a:effectLst/>
      </dsp:spPr>
      <dsp:style>
        <a:lnRef idx="2">
          <a:scrgbClr r="0" g="0" b="0"/>
        </a:lnRef>
        <a:fillRef idx="1">
          <a:scrgbClr r="0" g="0" b="0"/>
        </a:fillRef>
        <a:effectRef idx="0">
          <a:scrgbClr r="0" g="0" b="0"/>
        </a:effectRef>
        <a:fontRef idx="minor"/>
      </dsp:style>
    </dsp:sp>
    <dsp:sp modelId="{DDF7710E-1114-4655-92AC-939AC2824A9A}">
      <dsp:nvSpPr>
        <dsp:cNvPr id="0" name=""/>
        <dsp:cNvSpPr/>
      </dsp:nvSpPr>
      <dsp:spPr>
        <a:xfrm>
          <a:off x="406400" y="3140793"/>
          <a:ext cx="5689600" cy="501840"/>
        </a:xfrm>
        <a:prstGeom prst="roundRect">
          <a:avLst/>
        </a:prstGeom>
        <a:solidFill>
          <a:srgbClr val="9E14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755650">
            <a:lnSpc>
              <a:spcPct val="90000"/>
            </a:lnSpc>
            <a:spcBef>
              <a:spcPct val="0"/>
            </a:spcBef>
            <a:spcAft>
              <a:spcPct val="35000"/>
            </a:spcAft>
            <a:buClr>
              <a:srgbClr val="9D1561"/>
            </a:buClr>
            <a:buFont typeface="Wingdings" panose="05000000000000000000" pitchFamily="2" charset="2"/>
            <a:buNone/>
          </a:pPr>
          <a:r>
            <a:rPr lang="fr-FR" sz="1700" kern="1200" dirty="0">
              <a:solidFill>
                <a:schemeClr val="bg1"/>
              </a:solidFill>
              <a:latin typeface="Roboto" panose="02000000000000000000" pitchFamily="2" charset="0"/>
              <a:ea typeface="Roboto" panose="02000000000000000000" pitchFamily="2" charset="0"/>
            </a:rPr>
            <a:t>Délivrance d’un </a:t>
          </a:r>
          <a:r>
            <a:rPr lang="fr-FR" sz="1700" b="1" kern="1200" dirty="0">
              <a:solidFill>
                <a:schemeClr val="bg1"/>
              </a:solidFill>
              <a:latin typeface="Roboto" panose="02000000000000000000" pitchFamily="2" charset="0"/>
              <a:ea typeface="Roboto" panose="02000000000000000000" pitchFamily="2" charset="0"/>
            </a:rPr>
            <a:t>diplôme européen</a:t>
          </a:r>
          <a:endParaRPr lang="fr-FR" sz="1700" kern="1200" dirty="0">
            <a:solidFill>
              <a:schemeClr val="bg1"/>
            </a:solidFill>
            <a:latin typeface="Roboto" panose="02000000000000000000" pitchFamily="2" charset="0"/>
            <a:ea typeface="Roboto" panose="02000000000000000000" pitchFamily="2" charset="0"/>
          </a:endParaRPr>
        </a:p>
      </dsp:txBody>
      <dsp:txXfrm>
        <a:off x="430898" y="3165291"/>
        <a:ext cx="5640604" cy="452844"/>
      </dsp:txXfrm>
    </dsp:sp>
    <dsp:sp modelId="{EA0D7D0A-662D-4FD4-8F94-C4032C13B943}">
      <dsp:nvSpPr>
        <dsp:cNvPr id="0" name=""/>
        <dsp:cNvSpPr/>
      </dsp:nvSpPr>
      <dsp:spPr>
        <a:xfrm>
          <a:off x="0" y="4162833"/>
          <a:ext cx="8128000" cy="428400"/>
        </a:xfrm>
        <a:prstGeom prst="rect">
          <a:avLst/>
        </a:prstGeom>
        <a:solidFill>
          <a:schemeClr val="lt1">
            <a:alpha val="90000"/>
            <a:hueOff val="0"/>
            <a:satOff val="0"/>
            <a:lumOff val="0"/>
            <a:alphaOff val="0"/>
          </a:schemeClr>
        </a:solidFill>
        <a:ln w="12700" cap="flat" cmpd="sng" algn="ctr">
          <a:solidFill>
            <a:srgbClr val="9E1460"/>
          </a:solidFill>
          <a:prstDash val="solid"/>
          <a:miter lim="800000"/>
        </a:ln>
        <a:effectLst/>
      </dsp:spPr>
      <dsp:style>
        <a:lnRef idx="2">
          <a:scrgbClr r="0" g="0" b="0"/>
        </a:lnRef>
        <a:fillRef idx="1">
          <a:scrgbClr r="0" g="0" b="0"/>
        </a:fillRef>
        <a:effectRef idx="0">
          <a:scrgbClr r="0" g="0" b="0"/>
        </a:effectRef>
        <a:fontRef idx="minor"/>
      </dsp:style>
    </dsp:sp>
    <dsp:sp modelId="{5F6173B3-1DC8-42D9-AC94-D75BA005BB07}">
      <dsp:nvSpPr>
        <dsp:cNvPr id="0" name=""/>
        <dsp:cNvSpPr/>
      </dsp:nvSpPr>
      <dsp:spPr>
        <a:xfrm>
          <a:off x="406400" y="3911913"/>
          <a:ext cx="5689600" cy="501840"/>
        </a:xfrm>
        <a:prstGeom prst="roundRect">
          <a:avLst/>
        </a:prstGeom>
        <a:solidFill>
          <a:srgbClr val="9E1460"/>
        </a:solidFill>
        <a:ln w="12700" cap="flat" cmpd="sng" algn="ctr">
          <a:solidFill>
            <a:srgbClr val="9E14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755650">
            <a:lnSpc>
              <a:spcPct val="90000"/>
            </a:lnSpc>
            <a:spcBef>
              <a:spcPct val="0"/>
            </a:spcBef>
            <a:spcAft>
              <a:spcPct val="35000"/>
            </a:spcAft>
            <a:buClr>
              <a:srgbClr val="9D1561"/>
            </a:buClr>
            <a:buFont typeface="Wingdings" panose="05000000000000000000" pitchFamily="2" charset="2"/>
            <a:buNone/>
          </a:pPr>
          <a:r>
            <a:rPr lang="fr-FR" sz="1700" kern="1200" dirty="0">
              <a:solidFill>
                <a:schemeClr val="bg1"/>
              </a:solidFill>
            </a:rPr>
            <a:t>Délivrance d’un supplément au diplôme avec </a:t>
          </a:r>
          <a:r>
            <a:rPr lang="fr-FR" sz="1700" b="1" kern="1200" dirty="0">
              <a:solidFill>
                <a:schemeClr val="bg1"/>
              </a:solidFill>
            </a:rPr>
            <a:t>crédits ECTS</a:t>
          </a:r>
          <a:endParaRPr lang="fr-FR" sz="1700" kern="1200" dirty="0">
            <a:solidFill>
              <a:schemeClr val="bg1"/>
            </a:solidFill>
          </a:endParaRPr>
        </a:p>
      </dsp:txBody>
      <dsp:txXfrm>
        <a:off x="430898" y="3936411"/>
        <a:ext cx="5640604" cy="4528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39176D-E62D-4C7F-A208-14F1F2E5CB27}">
      <dsp:nvSpPr>
        <dsp:cNvPr id="0" name=""/>
        <dsp:cNvSpPr/>
      </dsp:nvSpPr>
      <dsp:spPr>
        <a:xfrm>
          <a:off x="0" y="470993"/>
          <a:ext cx="7681492" cy="730800"/>
        </a:xfrm>
        <a:prstGeom prst="rect">
          <a:avLst/>
        </a:prstGeom>
        <a:solidFill>
          <a:schemeClr val="lt1">
            <a:alpha val="90000"/>
            <a:hueOff val="0"/>
            <a:satOff val="0"/>
            <a:lumOff val="0"/>
            <a:alphaOff val="0"/>
          </a:schemeClr>
        </a:solidFill>
        <a:ln w="12700" cap="flat" cmpd="sng" algn="ctr">
          <a:solidFill>
            <a:srgbClr val="31358C"/>
          </a:solidFill>
          <a:prstDash val="solid"/>
          <a:miter lim="800000"/>
        </a:ln>
        <a:effectLst/>
      </dsp:spPr>
      <dsp:style>
        <a:lnRef idx="2">
          <a:scrgbClr r="0" g="0" b="0"/>
        </a:lnRef>
        <a:fillRef idx="1">
          <a:scrgbClr r="0" g="0" b="0"/>
        </a:fillRef>
        <a:effectRef idx="0">
          <a:scrgbClr r="0" g="0" b="0"/>
        </a:effectRef>
        <a:fontRef idx="minor"/>
      </dsp:style>
    </dsp:sp>
    <dsp:sp modelId="{1D997D30-70F2-48AA-95C9-D1C7FFC0B496}">
      <dsp:nvSpPr>
        <dsp:cNvPr id="0" name=""/>
        <dsp:cNvSpPr/>
      </dsp:nvSpPr>
      <dsp:spPr>
        <a:xfrm>
          <a:off x="384074" y="59886"/>
          <a:ext cx="5377044" cy="856080"/>
        </a:xfrm>
        <a:prstGeom prst="roundRect">
          <a:avLst/>
        </a:prstGeom>
        <a:solidFill>
          <a:srgbClr val="31358C"/>
        </a:solidFill>
        <a:ln w="12700" cap="flat" cmpd="sng" algn="ctr">
          <a:solidFill>
            <a:srgbClr val="31358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39" tIns="0" rIns="203239" bIns="0" numCol="1" spcCol="1270" anchor="ctr" anchorCtr="0">
          <a:noAutofit/>
        </a:bodyPr>
        <a:lstStyle/>
        <a:p>
          <a:pPr marL="0" lvl="0" indent="0" algn="l" defTabSz="711200">
            <a:lnSpc>
              <a:spcPct val="90000"/>
            </a:lnSpc>
            <a:spcBef>
              <a:spcPct val="0"/>
            </a:spcBef>
            <a:spcAft>
              <a:spcPct val="35000"/>
            </a:spcAft>
            <a:buClr>
              <a:srgbClr val="9D1561"/>
            </a:buClr>
            <a:buFont typeface="Wingdings" panose="05000000000000000000" pitchFamily="2" charset="2"/>
            <a:buNone/>
          </a:pPr>
          <a:r>
            <a:rPr lang="fr-FR" sz="1600" b="1" kern="1200" dirty="0">
              <a:solidFill>
                <a:schemeClr val="bg1"/>
              </a:solidFill>
            </a:rPr>
            <a:t>Qualité</a:t>
          </a:r>
          <a:r>
            <a:rPr lang="fr-FR" sz="1600" kern="1200" dirty="0">
              <a:solidFill>
                <a:schemeClr val="bg1"/>
              </a:solidFill>
            </a:rPr>
            <a:t> du titre ou du certificat de l’école</a:t>
          </a:r>
          <a:endParaRPr lang="fr-FR" sz="1600" kern="1200" dirty="0">
            <a:solidFill>
              <a:schemeClr val="bg1"/>
            </a:solidFill>
            <a:latin typeface="Roboto" panose="02000000000000000000" pitchFamily="2" charset="0"/>
            <a:ea typeface="Roboto" panose="02000000000000000000" pitchFamily="2" charset="0"/>
          </a:endParaRPr>
        </a:p>
      </dsp:txBody>
      <dsp:txXfrm>
        <a:off x="425864" y="101676"/>
        <a:ext cx="5293464" cy="772500"/>
      </dsp:txXfrm>
    </dsp:sp>
    <dsp:sp modelId="{E3DBB2ED-CAAB-487D-B8EC-EE11C57B27D2}">
      <dsp:nvSpPr>
        <dsp:cNvPr id="0" name=""/>
        <dsp:cNvSpPr/>
      </dsp:nvSpPr>
      <dsp:spPr>
        <a:xfrm>
          <a:off x="0" y="1786433"/>
          <a:ext cx="7681492" cy="730800"/>
        </a:xfrm>
        <a:prstGeom prst="rect">
          <a:avLst/>
        </a:prstGeom>
        <a:solidFill>
          <a:schemeClr val="lt1">
            <a:alpha val="90000"/>
            <a:hueOff val="0"/>
            <a:satOff val="0"/>
            <a:lumOff val="0"/>
            <a:alphaOff val="0"/>
          </a:schemeClr>
        </a:solidFill>
        <a:ln w="12700" cap="flat" cmpd="sng" algn="ctr">
          <a:solidFill>
            <a:srgbClr val="31358C"/>
          </a:solidFill>
          <a:prstDash val="solid"/>
          <a:miter lim="800000"/>
        </a:ln>
        <a:effectLst/>
      </dsp:spPr>
      <dsp:style>
        <a:lnRef idx="2">
          <a:scrgbClr r="0" g="0" b="0"/>
        </a:lnRef>
        <a:fillRef idx="1">
          <a:scrgbClr r="0" g="0" b="0"/>
        </a:fillRef>
        <a:effectRef idx="0">
          <a:scrgbClr r="0" g="0" b="0"/>
        </a:effectRef>
        <a:fontRef idx="minor"/>
      </dsp:style>
    </dsp:sp>
    <dsp:sp modelId="{82CDB68B-7EDD-4C46-AA1D-4CC49C7930D9}">
      <dsp:nvSpPr>
        <dsp:cNvPr id="0" name=""/>
        <dsp:cNvSpPr/>
      </dsp:nvSpPr>
      <dsp:spPr>
        <a:xfrm>
          <a:off x="384074" y="1358393"/>
          <a:ext cx="5377044" cy="856080"/>
        </a:xfrm>
        <a:prstGeom prst="roundRect">
          <a:avLst/>
        </a:prstGeom>
        <a:solidFill>
          <a:srgbClr val="31358C"/>
        </a:solidFill>
        <a:ln w="12700" cap="flat" cmpd="sng" algn="ctr">
          <a:solidFill>
            <a:srgbClr val="31358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39" tIns="0" rIns="203239" bIns="0" numCol="1" spcCol="1270" anchor="ctr" anchorCtr="0">
          <a:noAutofit/>
        </a:bodyPr>
        <a:lstStyle/>
        <a:p>
          <a:pPr marL="0" lvl="0" indent="0" algn="l" defTabSz="711200">
            <a:lnSpc>
              <a:spcPct val="90000"/>
            </a:lnSpc>
            <a:spcBef>
              <a:spcPct val="0"/>
            </a:spcBef>
            <a:spcAft>
              <a:spcPct val="35000"/>
            </a:spcAft>
            <a:buClr>
              <a:srgbClr val="2A3887"/>
            </a:buClr>
            <a:buFont typeface="Wingdings" panose="05000000000000000000" pitchFamily="2" charset="2"/>
            <a:buNone/>
          </a:pPr>
          <a:r>
            <a:rPr lang="fr-FR" sz="1600" b="0" kern="1200" dirty="0">
              <a:solidFill>
                <a:schemeClr val="bg1"/>
              </a:solidFill>
            </a:rPr>
            <a:t>Gage de </a:t>
          </a:r>
          <a:r>
            <a:rPr lang="fr-FR" sz="1600" b="1" kern="1200" dirty="0">
              <a:solidFill>
                <a:schemeClr val="bg1"/>
              </a:solidFill>
            </a:rPr>
            <a:t>reconnaissance officielle </a:t>
          </a:r>
          <a:r>
            <a:rPr lang="fr-FR" sz="1600" b="0" kern="1200" dirty="0">
              <a:solidFill>
                <a:schemeClr val="bg1"/>
              </a:solidFill>
            </a:rPr>
            <a:t>par une institution supranationale </a:t>
          </a:r>
          <a:endParaRPr lang="fr-FR" sz="1600" b="0" kern="1200" dirty="0">
            <a:solidFill>
              <a:schemeClr val="bg1"/>
            </a:solidFill>
            <a:latin typeface="Roboto" panose="02000000000000000000" pitchFamily="2" charset="0"/>
            <a:ea typeface="Roboto" panose="02000000000000000000" pitchFamily="2" charset="0"/>
          </a:endParaRPr>
        </a:p>
      </dsp:txBody>
      <dsp:txXfrm>
        <a:off x="425864" y="1400183"/>
        <a:ext cx="5293464" cy="772500"/>
      </dsp:txXfrm>
    </dsp:sp>
    <dsp:sp modelId="{006DE2CF-3E0D-4CEC-B7FA-14C70579263D}">
      <dsp:nvSpPr>
        <dsp:cNvPr id="0" name=""/>
        <dsp:cNvSpPr/>
      </dsp:nvSpPr>
      <dsp:spPr>
        <a:xfrm>
          <a:off x="0" y="3101873"/>
          <a:ext cx="7681492" cy="730800"/>
        </a:xfrm>
        <a:prstGeom prst="rect">
          <a:avLst/>
        </a:prstGeom>
        <a:solidFill>
          <a:schemeClr val="lt1">
            <a:alpha val="90000"/>
            <a:hueOff val="0"/>
            <a:satOff val="0"/>
            <a:lumOff val="0"/>
            <a:alphaOff val="0"/>
          </a:schemeClr>
        </a:solidFill>
        <a:ln w="12700" cap="flat" cmpd="sng" algn="ctr">
          <a:solidFill>
            <a:srgbClr val="31358C"/>
          </a:solidFill>
          <a:prstDash val="solid"/>
          <a:miter lim="800000"/>
        </a:ln>
        <a:effectLst/>
      </dsp:spPr>
      <dsp:style>
        <a:lnRef idx="2">
          <a:scrgbClr r="0" g="0" b="0"/>
        </a:lnRef>
        <a:fillRef idx="1">
          <a:scrgbClr r="0" g="0" b="0"/>
        </a:fillRef>
        <a:effectRef idx="0">
          <a:scrgbClr r="0" g="0" b="0"/>
        </a:effectRef>
        <a:fontRef idx="minor"/>
      </dsp:style>
    </dsp:sp>
    <dsp:sp modelId="{F5352AD2-6994-4AF9-8247-4951C4E256A2}">
      <dsp:nvSpPr>
        <dsp:cNvPr id="0" name=""/>
        <dsp:cNvSpPr/>
      </dsp:nvSpPr>
      <dsp:spPr>
        <a:xfrm>
          <a:off x="384074" y="2673833"/>
          <a:ext cx="5377044" cy="856080"/>
        </a:xfrm>
        <a:prstGeom prst="roundRect">
          <a:avLst/>
        </a:prstGeom>
        <a:solidFill>
          <a:srgbClr val="31358C"/>
        </a:solidFill>
        <a:ln w="12700" cap="flat" cmpd="sng" algn="ctr">
          <a:solidFill>
            <a:srgbClr val="31358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39" tIns="0" rIns="203239" bIns="0" numCol="1" spcCol="1270" anchor="ctr" anchorCtr="0">
          <a:noAutofit/>
        </a:bodyPr>
        <a:lstStyle/>
        <a:p>
          <a:pPr marL="0" lvl="0" indent="0" algn="l" defTabSz="711200">
            <a:lnSpc>
              <a:spcPct val="90000"/>
            </a:lnSpc>
            <a:spcBef>
              <a:spcPct val="0"/>
            </a:spcBef>
            <a:spcAft>
              <a:spcPct val="35000"/>
            </a:spcAft>
            <a:buClr>
              <a:srgbClr val="2A3887"/>
            </a:buClr>
            <a:buFont typeface="Wingdings" panose="05000000000000000000" pitchFamily="2" charset="2"/>
            <a:buNone/>
          </a:pPr>
          <a:r>
            <a:rPr lang="fr-FR" sz="1600" b="0" kern="1200" dirty="0">
              <a:solidFill>
                <a:schemeClr val="bg1"/>
              </a:solidFill>
            </a:rPr>
            <a:t>Qualité de votre </a:t>
          </a:r>
          <a:r>
            <a:rPr lang="fr-FR" sz="1600" b="1" kern="1200" dirty="0">
              <a:solidFill>
                <a:schemeClr val="bg1"/>
              </a:solidFill>
            </a:rPr>
            <a:t>démarche pédagogique </a:t>
          </a:r>
          <a:endParaRPr lang="fr-FR" sz="1600" b="1" kern="1200" dirty="0">
            <a:solidFill>
              <a:schemeClr val="bg1"/>
            </a:solidFill>
            <a:latin typeface="Roboto" panose="02000000000000000000" pitchFamily="2" charset="0"/>
            <a:ea typeface="Roboto" panose="02000000000000000000" pitchFamily="2" charset="0"/>
          </a:endParaRPr>
        </a:p>
      </dsp:txBody>
      <dsp:txXfrm>
        <a:off x="425864" y="2715623"/>
        <a:ext cx="5293464" cy="7725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39176D-E62D-4C7F-A208-14F1F2E5CB27}">
      <dsp:nvSpPr>
        <dsp:cNvPr id="0" name=""/>
        <dsp:cNvSpPr/>
      </dsp:nvSpPr>
      <dsp:spPr>
        <a:xfrm>
          <a:off x="0" y="326093"/>
          <a:ext cx="7681492" cy="554400"/>
        </a:xfrm>
        <a:prstGeom prst="rect">
          <a:avLst/>
        </a:prstGeom>
        <a:solidFill>
          <a:schemeClr val="lt1">
            <a:alpha val="90000"/>
            <a:hueOff val="0"/>
            <a:satOff val="0"/>
            <a:lumOff val="0"/>
            <a:alphaOff val="0"/>
          </a:schemeClr>
        </a:solidFill>
        <a:ln w="12700" cap="flat" cmpd="sng" algn="ctr">
          <a:solidFill>
            <a:srgbClr val="8EC044"/>
          </a:solidFill>
          <a:prstDash val="solid"/>
          <a:miter lim="800000"/>
        </a:ln>
        <a:effectLst/>
      </dsp:spPr>
      <dsp:style>
        <a:lnRef idx="2">
          <a:scrgbClr r="0" g="0" b="0"/>
        </a:lnRef>
        <a:fillRef idx="1">
          <a:scrgbClr r="0" g="0" b="0"/>
        </a:fillRef>
        <a:effectRef idx="0">
          <a:scrgbClr r="0" g="0" b="0"/>
        </a:effectRef>
        <a:fontRef idx="minor"/>
      </dsp:style>
    </dsp:sp>
    <dsp:sp modelId="{1D997D30-70F2-48AA-95C9-D1C7FFC0B496}">
      <dsp:nvSpPr>
        <dsp:cNvPr id="0" name=""/>
        <dsp:cNvSpPr/>
      </dsp:nvSpPr>
      <dsp:spPr>
        <a:xfrm>
          <a:off x="384074" y="14219"/>
          <a:ext cx="5377044" cy="649440"/>
        </a:xfrm>
        <a:prstGeom prst="roundRect">
          <a:avLst/>
        </a:prstGeom>
        <a:solidFill>
          <a:srgbClr val="8EC044"/>
        </a:solidFill>
        <a:ln w="12700" cap="flat" cmpd="sng" algn="ctr">
          <a:solidFill>
            <a:srgbClr val="8EC04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39" tIns="0" rIns="203239" bIns="0" numCol="1" spcCol="1270" anchor="ctr" anchorCtr="0">
          <a:noAutofit/>
        </a:bodyPr>
        <a:lstStyle/>
        <a:p>
          <a:pPr marL="0" lvl="0" indent="0" algn="l" defTabSz="711200">
            <a:lnSpc>
              <a:spcPct val="90000"/>
            </a:lnSpc>
            <a:spcBef>
              <a:spcPct val="0"/>
            </a:spcBef>
            <a:spcAft>
              <a:spcPct val="35000"/>
            </a:spcAft>
            <a:buClr>
              <a:srgbClr val="9D1561"/>
            </a:buClr>
            <a:buFont typeface="Wingdings" panose="05000000000000000000" pitchFamily="2" charset="2"/>
            <a:buNone/>
          </a:pPr>
          <a:r>
            <a:rPr lang="fr-FR" sz="1600" kern="1200" dirty="0">
              <a:solidFill>
                <a:schemeClr val="bg1"/>
              </a:solidFill>
              <a:latin typeface="Roboto" panose="02000000000000000000" pitchFamily="2" charset="0"/>
              <a:ea typeface="Roboto" panose="02000000000000000000" pitchFamily="2" charset="0"/>
            </a:rPr>
            <a:t>Disponible en 6 langues : </a:t>
          </a:r>
          <a:r>
            <a:rPr lang="fr-FR" sz="1600" b="1" kern="1200" dirty="0">
              <a:solidFill>
                <a:schemeClr val="bg1"/>
              </a:solidFill>
              <a:latin typeface="Roboto" panose="02000000000000000000" pitchFamily="2" charset="0"/>
              <a:ea typeface="Roboto" panose="02000000000000000000" pitchFamily="2" charset="0"/>
            </a:rPr>
            <a:t>Allemand, Anglais, Espagnol, Français, Italien et Portugais</a:t>
          </a:r>
        </a:p>
      </dsp:txBody>
      <dsp:txXfrm>
        <a:off x="415777" y="45922"/>
        <a:ext cx="5313638" cy="586034"/>
      </dsp:txXfrm>
    </dsp:sp>
    <dsp:sp modelId="{E3DBB2ED-CAAB-487D-B8EC-EE11C57B27D2}">
      <dsp:nvSpPr>
        <dsp:cNvPr id="0" name=""/>
        <dsp:cNvSpPr/>
      </dsp:nvSpPr>
      <dsp:spPr>
        <a:xfrm>
          <a:off x="0" y="1324013"/>
          <a:ext cx="7681492" cy="554400"/>
        </a:xfrm>
        <a:prstGeom prst="rect">
          <a:avLst/>
        </a:prstGeom>
        <a:solidFill>
          <a:schemeClr val="lt1">
            <a:alpha val="90000"/>
            <a:hueOff val="0"/>
            <a:satOff val="0"/>
            <a:lumOff val="0"/>
            <a:alphaOff val="0"/>
          </a:schemeClr>
        </a:solidFill>
        <a:ln w="12700" cap="flat" cmpd="sng" algn="ctr">
          <a:solidFill>
            <a:srgbClr val="8EC044"/>
          </a:solidFill>
          <a:prstDash val="solid"/>
          <a:miter lim="800000"/>
        </a:ln>
        <a:effectLst/>
      </dsp:spPr>
      <dsp:style>
        <a:lnRef idx="2">
          <a:scrgbClr r="0" g="0" b="0"/>
        </a:lnRef>
        <a:fillRef idx="1">
          <a:scrgbClr r="0" g="0" b="0"/>
        </a:fillRef>
        <a:effectRef idx="0">
          <a:scrgbClr r="0" g="0" b="0"/>
        </a:effectRef>
        <a:fontRef idx="minor"/>
      </dsp:style>
    </dsp:sp>
    <dsp:sp modelId="{82CDB68B-7EDD-4C46-AA1D-4CC49C7930D9}">
      <dsp:nvSpPr>
        <dsp:cNvPr id="0" name=""/>
        <dsp:cNvSpPr/>
      </dsp:nvSpPr>
      <dsp:spPr>
        <a:xfrm>
          <a:off x="384074" y="999293"/>
          <a:ext cx="5377044" cy="649440"/>
        </a:xfrm>
        <a:prstGeom prst="roundRect">
          <a:avLst/>
        </a:prstGeom>
        <a:solidFill>
          <a:srgbClr val="8EC044"/>
        </a:solidFill>
        <a:ln w="12700" cap="flat" cmpd="sng" algn="ctr">
          <a:solidFill>
            <a:srgbClr val="8EC04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39" tIns="0" rIns="203239" bIns="0" numCol="1" spcCol="1270" anchor="ctr" anchorCtr="0">
          <a:noAutofit/>
        </a:bodyPr>
        <a:lstStyle/>
        <a:p>
          <a:pPr marL="0" lvl="0" indent="0" algn="l" defTabSz="711200">
            <a:lnSpc>
              <a:spcPct val="90000"/>
            </a:lnSpc>
            <a:spcBef>
              <a:spcPct val="0"/>
            </a:spcBef>
            <a:spcAft>
              <a:spcPct val="35000"/>
            </a:spcAft>
            <a:buClr>
              <a:srgbClr val="2A3887"/>
            </a:buClr>
            <a:buFont typeface="Wingdings" panose="05000000000000000000" pitchFamily="2" charset="2"/>
            <a:buNone/>
          </a:pPr>
          <a:r>
            <a:rPr lang="fr-FR" sz="1600" b="0" kern="1200" dirty="0">
              <a:solidFill>
                <a:schemeClr val="bg1"/>
              </a:solidFill>
              <a:latin typeface="Roboto" panose="02000000000000000000" pitchFamily="2" charset="0"/>
              <a:ea typeface="Roboto" panose="02000000000000000000" pitchFamily="2" charset="0"/>
            </a:rPr>
            <a:t>Couvre les 4 niveaux du CECR : </a:t>
          </a:r>
          <a:r>
            <a:rPr lang="fr-FR" sz="1600" b="1" kern="1200" dirty="0">
              <a:solidFill>
                <a:schemeClr val="bg1"/>
              </a:solidFill>
              <a:latin typeface="Roboto" panose="02000000000000000000" pitchFamily="2" charset="0"/>
              <a:ea typeface="Roboto" panose="02000000000000000000" pitchFamily="2" charset="0"/>
            </a:rPr>
            <a:t>A2 / B1 / B2 / C1</a:t>
          </a:r>
        </a:p>
      </dsp:txBody>
      <dsp:txXfrm>
        <a:off x="415777" y="1030996"/>
        <a:ext cx="5313638" cy="586034"/>
      </dsp:txXfrm>
    </dsp:sp>
    <dsp:sp modelId="{006DE2CF-3E0D-4CEC-B7FA-14C70579263D}">
      <dsp:nvSpPr>
        <dsp:cNvPr id="0" name=""/>
        <dsp:cNvSpPr/>
      </dsp:nvSpPr>
      <dsp:spPr>
        <a:xfrm>
          <a:off x="0" y="2321933"/>
          <a:ext cx="7681492" cy="554400"/>
        </a:xfrm>
        <a:prstGeom prst="rect">
          <a:avLst/>
        </a:prstGeom>
        <a:solidFill>
          <a:schemeClr val="lt1">
            <a:alpha val="90000"/>
            <a:hueOff val="0"/>
            <a:satOff val="0"/>
            <a:lumOff val="0"/>
            <a:alphaOff val="0"/>
          </a:schemeClr>
        </a:solidFill>
        <a:ln w="12700" cap="flat" cmpd="sng" algn="ctr">
          <a:solidFill>
            <a:srgbClr val="8EC044"/>
          </a:solidFill>
          <a:prstDash val="solid"/>
          <a:miter lim="800000"/>
        </a:ln>
        <a:effectLst/>
      </dsp:spPr>
      <dsp:style>
        <a:lnRef idx="2">
          <a:scrgbClr r="0" g="0" b="0"/>
        </a:lnRef>
        <a:fillRef idx="1">
          <a:scrgbClr r="0" g="0" b="0"/>
        </a:fillRef>
        <a:effectRef idx="0">
          <a:scrgbClr r="0" g="0" b="0"/>
        </a:effectRef>
        <a:fontRef idx="minor"/>
      </dsp:style>
    </dsp:sp>
    <dsp:sp modelId="{F5352AD2-6994-4AF9-8247-4951C4E256A2}">
      <dsp:nvSpPr>
        <dsp:cNvPr id="0" name=""/>
        <dsp:cNvSpPr/>
      </dsp:nvSpPr>
      <dsp:spPr>
        <a:xfrm>
          <a:off x="384074" y="1997213"/>
          <a:ext cx="5377044" cy="649440"/>
        </a:xfrm>
        <a:prstGeom prst="roundRect">
          <a:avLst/>
        </a:prstGeom>
        <a:solidFill>
          <a:srgbClr val="8EC044"/>
        </a:solidFill>
        <a:ln w="12700" cap="flat" cmpd="sng" algn="ctr">
          <a:solidFill>
            <a:srgbClr val="8EC04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39" tIns="0" rIns="203239" bIns="0" numCol="1" spcCol="1270" anchor="ctr" anchorCtr="0">
          <a:noAutofit/>
        </a:bodyPr>
        <a:lstStyle/>
        <a:p>
          <a:pPr marL="0" lvl="0" indent="0" algn="l" defTabSz="711200">
            <a:lnSpc>
              <a:spcPct val="90000"/>
            </a:lnSpc>
            <a:spcBef>
              <a:spcPct val="0"/>
            </a:spcBef>
            <a:spcAft>
              <a:spcPct val="35000"/>
            </a:spcAft>
            <a:buClr>
              <a:srgbClr val="2A3887"/>
            </a:buClr>
            <a:buFont typeface="Wingdings" panose="05000000000000000000" pitchFamily="2" charset="2"/>
            <a:buNone/>
          </a:pPr>
          <a:r>
            <a:rPr lang="fr-FR" sz="1600" b="0" kern="1200" dirty="0">
              <a:solidFill>
                <a:schemeClr val="bg1"/>
              </a:solidFill>
              <a:latin typeface="Roboto" panose="02000000000000000000" pitchFamily="2" charset="0"/>
              <a:ea typeface="Roboto" panose="02000000000000000000" pitchFamily="2" charset="0"/>
            </a:rPr>
            <a:t>Atteste de la </a:t>
          </a:r>
          <a:r>
            <a:rPr lang="fr-FR" sz="1600" b="1" kern="1200" dirty="0">
              <a:solidFill>
                <a:schemeClr val="bg1"/>
              </a:solidFill>
              <a:latin typeface="Roboto" panose="02000000000000000000" pitchFamily="2" charset="0"/>
              <a:ea typeface="Roboto" panose="02000000000000000000" pitchFamily="2" charset="0"/>
            </a:rPr>
            <a:t>maitrise linguistique </a:t>
          </a:r>
          <a:r>
            <a:rPr lang="fr-FR" sz="1600" b="0" kern="1200" dirty="0">
              <a:solidFill>
                <a:schemeClr val="bg1"/>
              </a:solidFill>
              <a:latin typeface="Roboto" panose="02000000000000000000" pitchFamily="2" charset="0"/>
              <a:ea typeface="Roboto" panose="02000000000000000000" pitchFamily="2" charset="0"/>
            </a:rPr>
            <a:t>dans des situations professionnelles  </a:t>
          </a:r>
        </a:p>
      </dsp:txBody>
      <dsp:txXfrm>
        <a:off x="415777" y="2028916"/>
        <a:ext cx="5313638" cy="586034"/>
      </dsp:txXfrm>
    </dsp:sp>
    <dsp:sp modelId="{6973A42F-BEAA-4A98-B6B6-117ED19EDC15}">
      <dsp:nvSpPr>
        <dsp:cNvPr id="0" name=""/>
        <dsp:cNvSpPr/>
      </dsp:nvSpPr>
      <dsp:spPr>
        <a:xfrm>
          <a:off x="0" y="3319853"/>
          <a:ext cx="7681492" cy="554400"/>
        </a:xfrm>
        <a:prstGeom prst="rect">
          <a:avLst/>
        </a:prstGeom>
        <a:solidFill>
          <a:schemeClr val="lt1">
            <a:alpha val="90000"/>
            <a:hueOff val="0"/>
            <a:satOff val="0"/>
            <a:lumOff val="0"/>
            <a:alphaOff val="0"/>
          </a:schemeClr>
        </a:solidFill>
        <a:ln w="12700" cap="flat" cmpd="sng" algn="ctr">
          <a:solidFill>
            <a:srgbClr val="8EC044"/>
          </a:solidFill>
          <a:prstDash val="solid"/>
          <a:miter lim="800000"/>
        </a:ln>
        <a:effectLst/>
      </dsp:spPr>
      <dsp:style>
        <a:lnRef idx="2">
          <a:scrgbClr r="0" g="0" b="0"/>
        </a:lnRef>
        <a:fillRef idx="1">
          <a:scrgbClr r="0" g="0" b="0"/>
        </a:fillRef>
        <a:effectRef idx="0">
          <a:scrgbClr r="0" g="0" b="0"/>
        </a:effectRef>
        <a:fontRef idx="minor"/>
      </dsp:style>
    </dsp:sp>
    <dsp:sp modelId="{FF7F4E89-CF94-484F-B04C-37EFBA66A25E}">
      <dsp:nvSpPr>
        <dsp:cNvPr id="0" name=""/>
        <dsp:cNvSpPr/>
      </dsp:nvSpPr>
      <dsp:spPr>
        <a:xfrm>
          <a:off x="384074" y="2995133"/>
          <a:ext cx="5377044" cy="649440"/>
        </a:xfrm>
        <a:prstGeom prst="roundRect">
          <a:avLst/>
        </a:prstGeom>
        <a:solidFill>
          <a:srgbClr val="8EC044"/>
        </a:solidFill>
        <a:ln w="12700" cap="flat" cmpd="sng" algn="ctr">
          <a:solidFill>
            <a:srgbClr val="8EC04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39" tIns="0" rIns="203239" bIns="0" numCol="1" spcCol="1270" anchor="ctr" anchorCtr="0">
          <a:noAutofit/>
        </a:bodyPr>
        <a:lstStyle/>
        <a:p>
          <a:pPr marL="0" lvl="0" indent="0" algn="l" defTabSz="711200">
            <a:lnSpc>
              <a:spcPct val="90000"/>
            </a:lnSpc>
            <a:spcBef>
              <a:spcPct val="0"/>
            </a:spcBef>
            <a:spcAft>
              <a:spcPct val="35000"/>
            </a:spcAft>
            <a:buClr>
              <a:srgbClr val="2A3887"/>
            </a:buClr>
            <a:buFont typeface="Wingdings" panose="05000000000000000000" pitchFamily="2" charset="2"/>
            <a:buNone/>
          </a:pPr>
          <a:r>
            <a:rPr lang="fr-FR" sz="1600" b="0" kern="1200" dirty="0">
              <a:solidFill>
                <a:schemeClr val="bg1"/>
              </a:solidFill>
              <a:latin typeface="Roboto" panose="02000000000000000000" pitchFamily="2" charset="0"/>
              <a:ea typeface="Roboto" panose="02000000000000000000" pitchFamily="2" charset="0"/>
            </a:rPr>
            <a:t>Un accélérateur de carrière qui évalue les </a:t>
          </a:r>
          <a:r>
            <a:rPr lang="fr-FR" sz="1600" b="1" kern="1200" dirty="0">
              <a:solidFill>
                <a:schemeClr val="bg1"/>
              </a:solidFill>
              <a:latin typeface="Roboto" panose="02000000000000000000" pitchFamily="2" charset="0"/>
              <a:ea typeface="Roboto" panose="02000000000000000000" pitchFamily="2" charset="0"/>
            </a:rPr>
            <a:t>4 compétences de compréhension et de production, écrite et orale.  </a:t>
          </a:r>
        </a:p>
      </dsp:txBody>
      <dsp:txXfrm>
        <a:off x="415777" y="3026836"/>
        <a:ext cx="5313638" cy="5860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5D1B13-0AEF-490A-AEB3-B70EEEE51EB3}">
      <dsp:nvSpPr>
        <dsp:cNvPr id="0" name=""/>
        <dsp:cNvSpPr/>
      </dsp:nvSpPr>
      <dsp:spPr>
        <a:xfrm>
          <a:off x="951417" y="0"/>
          <a:ext cx="5058000" cy="5058000"/>
        </a:xfrm>
        <a:prstGeom prst="triangle">
          <a:avLst/>
        </a:prstGeom>
        <a:solidFill>
          <a:srgbClr val="9E1460"/>
        </a:solidFill>
        <a:ln w="12700" cap="flat" cmpd="sng" algn="ctr">
          <a:solidFill>
            <a:srgbClr val="9E146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5D7841-2080-4901-95D3-450E92F08E2D}">
      <dsp:nvSpPr>
        <dsp:cNvPr id="0" name=""/>
        <dsp:cNvSpPr/>
      </dsp:nvSpPr>
      <dsp:spPr>
        <a:xfrm>
          <a:off x="3480417" y="506293"/>
          <a:ext cx="3287700" cy="898980"/>
        </a:xfrm>
        <a:prstGeom prst="roundRect">
          <a:avLst/>
        </a:prstGeom>
        <a:solidFill>
          <a:schemeClr val="lt1">
            <a:alpha val="90000"/>
            <a:hueOff val="0"/>
            <a:satOff val="0"/>
            <a:lumOff val="0"/>
            <a:alphaOff val="0"/>
          </a:schemeClr>
        </a:solidFill>
        <a:ln w="12700" cap="flat" cmpd="sng" algn="ctr">
          <a:solidFill>
            <a:srgbClr val="9E14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Clr>
              <a:srgbClr val="8EC044"/>
            </a:buClr>
            <a:buFont typeface="Wingdings" panose="05000000000000000000" pitchFamily="2" charset="2"/>
            <a:buNone/>
          </a:pPr>
          <a:r>
            <a:rPr lang="fr-FR" sz="1200" i="0" kern="1200" dirty="0">
              <a:solidFill>
                <a:srgbClr val="242424"/>
              </a:solidFill>
              <a:effectLst/>
              <a:latin typeface="Roboto" panose="02000000000000000000" pitchFamily="2" charset="0"/>
              <a:ea typeface="Roboto" panose="02000000000000000000" pitchFamily="2" charset="0"/>
            </a:rPr>
            <a:t>La FEDE s’implique dans </a:t>
          </a:r>
          <a:r>
            <a:rPr lang="fr-FR" sz="1200" b="1" i="0" kern="1200" dirty="0">
              <a:solidFill>
                <a:srgbClr val="242424"/>
              </a:solidFill>
              <a:effectLst/>
              <a:latin typeface="Roboto" panose="02000000000000000000" pitchFamily="2" charset="0"/>
              <a:ea typeface="Roboto" panose="02000000000000000000" pitchFamily="2" charset="0"/>
            </a:rPr>
            <a:t>l’Education </a:t>
          </a:r>
        </a:p>
        <a:p>
          <a:pPr marL="0" lvl="0" indent="0" algn="ctr" defTabSz="533400">
            <a:lnSpc>
              <a:spcPct val="90000"/>
            </a:lnSpc>
            <a:spcBef>
              <a:spcPct val="0"/>
            </a:spcBef>
            <a:spcAft>
              <a:spcPct val="35000"/>
            </a:spcAft>
            <a:buClr>
              <a:srgbClr val="8EC044"/>
            </a:buClr>
            <a:buFont typeface="Wingdings" panose="05000000000000000000" pitchFamily="2" charset="2"/>
            <a:buNone/>
          </a:pPr>
          <a:r>
            <a:rPr lang="fr-FR" sz="1200" b="1" i="0" kern="1200" dirty="0">
              <a:solidFill>
                <a:srgbClr val="242424"/>
              </a:solidFill>
              <a:effectLst/>
              <a:latin typeface="Roboto" panose="02000000000000000000" pitchFamily="2" charset="0"/>
              <a:ea typeface="Roboto" panose="02000000000000000000" pitchFamily="2" charset="0"/>
            </a:rPr>
            <a:t>à la citoyenneté.</a:t>
          </a:r>
          <a:endParaRPr lang="fr-FR" sz="1200" kern="1200" dirty="0"/>
        </a:p>
      </dsp:txBody>
      <dsp:txXfrm>
        <a:off x="3524302" y="550178"/>
        <a:ext cx="3199930" cy="811210"/>
      </dsp:txXfrm>
    </dsp:sp>
    <dsp:sp modelId="{147A7294-A856-4D9B-B39B-486F9684CF58}">
      <dsp:nvSpPr>
        <dsp:cNvPr id="0" name=""/>
        <dsp:cNvSpPr/>
      </dsp:nvSpPr>
      <dsp:spPr>
        <a:xfrm>
          <a:off x="3480417" y="1517646"/>
          <a:ext cx="3287700" cy="898980"/>
        </a:xfrm>
        <a:prstGeom prst="roundRect">
          <a:avLst/>
        </a:prstGeom>
        <a:solidFill>
          <a:schemeClr val="lt1">
            <a:alpha val="90000"/>
            <a:hueOff val="0"/>
            <a:satOff val="0"/>
            <a:lumOff val="0"/>
            <a:alphaOff val="0"/>
          </a:schemeClr>
        </a:solidFill>
        <a:ln w="12700" cap="flat" cmpd="sng" algn="ctr">
          <a:solidFill>
            <a:srgbClr val="9E14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Clr>
              <a:srgbClr val="8EC044"/>
            </a:buClr>
            <a:buFont typeface="Wingdings" panose="05000000000000000000" pitchFamily="2" charset="2"/>
            <a:buNone/>
          </a:pPr>
          <a:r>
            <a:rPr lang="fr-FR" sz="1200" b="1" i="0" kern="1200" dirty="0">
              <a:solidFill>
                <a:srgbClr val="242424"/>
              </a:solidFill>
              <a:effectLst/>
              <a:latin typeface="Roboto" panose="02000000000000000000" pitchFamily="2" charset="0"/>
              <a:ea typeface="Roboto" panose="02000000000000000000" pitchFamily="2" charset="0"/>
            </a:rPr>
            <a:t>Tous les ans, la FEDE octroie de 1 à 14 Prix d’excellence Des Droits Humains. </a:t>
          </a:r>
          <a:br>
            <a:rPr lang="fr-FR" sz="1200" kern="1200" dirty="0">
              <a:latin typeface="Roboto" panose="02000000000000000000" pitchFamily="2" charset="0"/>
              <a:ea typeface="Roboto" panose="02000000000000000000" pitchFamily="2" charset="0"/>
            </a:rPr>
          </a:br>
          <a:endParaRPr lang="fr-FR" sz="1200" kern="1200" dirty="0"/>
        </a:p>
      </dsp:txBody>
      <dsp:txXfrm>
        <a:off x="3524302" y="1561531"/>
        <a:ext cx="3199930" cy="811210"/>
      </dsp:txXfrm>
    </dsp:sp>
    <dsp:sp modelId="{334A8749-4112-487D-816C-C8FB6DB8D22B}">
      <dsp:nvSpPr>
        <dsp:cNvPr id="0" name=""/>
        <dsp:cNvSpPr/>
      </dsp:nvSpPr>
      <dsp:spPr>
        <a:xfrm>
          <a:off x="3480417" y="2529000"/>
          <a:ext cx="3287700" cy="898980"/>
        </a:xfrm>
        <a:prstGeom prst="roundRect">
          <a:avLst/>
        </a:prstGeom>
        <a:solidFill>
          <a:schemeClr val="lt1">
            <a:alpha val="90000"/>
            <a:hueOff val="0"/>
            <a:satOff val="0"/>
            <a:lumOff val="0"/>
            <a:alphaOff val="0"/>
          </a:schemeClr>
        </a:solidFill>
        <a:ln w="12700" cap="flat" cmpd="sng" algn="ctr">
          <a:solidFill>
            <a:srgbClr val="9E14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b="1" kern="1200" dirty="0">
              <a:latin typeface="Roboto" panose="02000000000000000000" pitchFamily="2" charset="0"/>
              <a:ea typeface="Roboto" panose="02000000000000000000" pitchFamily="2" charset="0"/>
            </a:rPr>
            <a:t>Ils distinguent des initiatives </a:t>
          </a:r>
          <a:r>
            <a:rPr lang="fr-FR" sz="1200" kern="1200" dirty="0">
              <a:latin typeface="Roboto" panose="02000000000000000000" pitchFamily="2" charset="0"/>
              <a:ea typeface="Roboto" panose="02000000000000000000" pitchFamily="2" charset="0"/>
            </a:rPr>
            <a:t>des étudiants FEDE, du corps professoral et des écoles FEDE </a:t>
          </a:r>
          <a:r>
            <a:rPr lang="fr-FR" sz="1200" b="1" kern="1200" dirty="0">
              <a:latin typeface="Roboto" panose="02000000000000000000" pitchFamily="2" charset="0"/>
              <a:ea typeface="Roboto" panose="02000000000000000000" pitchFamily="2" charset="0"/>
            </a:rPr>
            <a:t>en matière de droits humains.</a:t>
          </a:r>
          <a:endParaRPr lang="fr-FR" sz="1200" kern="1200" dirty="0"/>
        </a:p>
      </dsp:txBody>
      <dsp:txXfrm>
        <a:off x="3524302" y="2572885"/>
        <a:ext cx="3199930" cy="811210"/>
      </dsp:txXfrm>
    </dsp:sp>
    <dsp:sp modelId="{5C9EC40C-DF1A-4E1B-8FB7-B4095D2CB013}">
      <dsp:nvSpPr>
        <dsp:cNvPr id="0" name=""/>
        <dsp:cNvSpPr/>
      </dsp:nvSpPr>
      <dsp:spPr>
        <a:xfrm>
          <a:off x="3480417" y="3540353"/>
          <a:ext cx="3287700" cy="898980"/>
        </a:xfrm>
        <a:prstGeom prst="roundRect">
          <a:avLst/>
        </a:prstGeom>
        <a:solidFill>
          <a:schemeClr val="lt1">
            <a:alpha val="90000"/>
            <a:hueOff val="0"/>
            <a:satOff val="0"/>
            <a:lumOff val="0"/>
            <a:alphaOff val="0"/>
          </a:schemeClr>
        </a:solidFill>
        <a:ln w="12700" cap="flat" cmpd="sng" algn="ctr">
          <a:solidFill>
            <a:srgbClr val="9E14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Clr>
              <a:srgbClr val="8EC044"/>
            </a:buClr>
            <a:buFont typeface="Wingdings" panose="05000000000000000000" pitchFamily="2" charset="2"/>
            <a:buNone/>
          </a:pPr>
          <a:r>
            <a:rPr lang="fr-FR" sz="1200" kern="1200" dirty="0">
              <a:latin typeface="Roboto" panose="02000000000000000000" pitchFamily="2" charset="0"/>
              <a:ea typeface="Roboto" panose="02000000000000000000" pitchFamily="2" charset="0"/>
            </a:rPr>
            <a:t>Dotation : </a:t>
          </a:r>
          <a:r>
            <a:rPr lang="fr-FR" sz="1200" b="1" kern="1200" dirty="0">
              <a:latin typeface="Roboto" panose="02000000000000000000" pitchFamily="2" charset="0"/>
              <a:ea typeface="Roboto" panose="02000000000000000000" pitchFamily="2" charset="0"/>
            </a:rPr>
            <a:t>150 € à 2000 €</a:t>
          </a:r>
          <a:endParaRPr lang="fr-FR" sz="1200" kern="1200" dirty="0"/>
        </a:p>
      </dsp:txBody>
      <dsp:txXfrm>
        <a:off x="3524302" y="3584238"/>
        <a:ext cx="3199930" cy="811210"/>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CFA9D3F1-D97A-46F6-8E93-144D5F29022E}" type="datetimeFigureOut">
              <a:rPr lang="fr-FR" smtClean="0"/>
              <a:t>30/08/2022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7489FC8-B932-460E-8B90-828D1C10AB60}" type="slidenum">
              <a:rPr lang="fr-FR" smtClean="0"/>
              <a:t>‹N°›</a:t>
            </a:fld>
            <a:endParaRPr lang="fr-FR"/>
          </a:p>
        </p:txBody>
      </p:sp>
    </p:spTree>
    <p:extLst>
      <p:ext uri="{BB962C8B-B14F-4D97-AF65-F5344CB8AC3E}">
        <p14:creationId xmlns:p14="http://schemas.microsoft.com/office/powerpoint/2010/main" val="387526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FA9D3F1-D97A-46F6-8E93-144D5F29022E}" type="datetimeFigureOut">
              <a:rPr lang="fr-FR" smtClean="0"/>
              <a:t>30/08/2022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7489FC8-B932-460E-8B90-828D1C10AB60}" type="slidenum">
              <a:rPr lang="fr-FR" smtClean="0"/>
              <a:t>‹N°›</a:t>
            </a:fld>
            <a:endParaRPr lang="fr-FR"/>
          </a:p>
        </p:txBody>
      </p:sp>
    </p:spTree>
    <p:extLst>
      <p:ext uri="{BB962C8B-B14F-4D97-AF65-F5344CB8AC3E}">
        <p14:creationId xmlns:p14="http://schemas.microsoft.com/office/powerpoint/2010/main" val="184689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FA9D3F1-D97A-46F6-8E93-144D5F29022E}" type="datetimeFigureOut">
              <a:rPr lang="fr-FR" smtClean="0"/>
              <a:t>30/08/2022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7489FC8-B932-460E-8B90-828D1C10AB60}" type="slidenum">
              <a:rPr lang="fr-FR" smtClean="0"/>
              <a:t>‹N°›</a:t>
            </a:fld>
            <a:endParaRPr lang="fr-FR"/>
          </a:p>
        </p:txBody>
      </p:sp>
    </p:spTree>
    <p:extLst>
      <p:ext uri="{BB962C8B-B14F-4D97-AF65-F5344CB8AC3E}">
        <p14:creationId xmlns:p14="http://schemas.microsoft.com/office/powerpoint/2010/main" val="3788307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FA9D3F1-D97A-46F6-8E93-144D5F29022E}" type="datetimeFigureOut">
              <a:rPr lang="fr-FR" smtClean="0"/>
              <a:t>30/08/2022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7489FC8-B932-460E-8B90-828D1C10AB60}" type="slidenum">
              <a:rPr lang="fr-FR" smtClean="0"/>
              <a:t>‹N°›</a:t>
            </a:fld>
            <a:endParaRPr lang="fr-FR"/>
          </a:p>
        </p:txBody>
      </p:sp>
    </p:spTree>
    <p:extLst>
      <p:ext uri="{BB962C8B-B14F-4D97-AF65-F5344CB8AC3E}">
        <p14:creationId xmlns:p14="http://schemas.microsoft.com/office/powerpoint/2010/main" val="2138668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CFA9D3F1-D97A-46F6-8E93-144D5F29022E}" type="datetimeFigureOut">
              <a:rPr lang="fr-FR" smtClean="0"/>
              <a:t>30/08/2022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7489FC8-B932-460E-8B90-828D1C10AB60}" type="slidenum">
              <a:rPr lang="fr-FR" smtClean="0"/>
              <a:t>‹N°›</a:t>
            </a:fld>
            <a:endParaRPr lang="fr-FR"/>
          </a:p>
        </p:txBody>
      </p:sp>
    </p:spTree>
    <p:extLst>
      <p:ext uri="{BB962C8B-B14F-4D97-AF65-F5344CB8AC3E}">
        <p14:creationId xmlns:p14="http://schemas.microsoft.com/office/powerpoint/2010/main" val="1449607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FA9D3F1-D97A-46F6-8E93-144D5F29022E}" type="datetimeFigureOut">
              <a:rPr lang="fr-FR" smtClean="0"/>
              <a:t>30/08/2022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7489FC8-B932-460E-8B90-828D1C10AB60}" type="slidenum">
              <a:rPr lang="fr-FR" smtClean="0"/>
              <a:t>‹N°›</a:t>
            </a:fld>
            <a:endParaRPr lang="fr-FR"/>
          </a:p>
        </p:txBody>
      </p:sp>
    </p:spTree>
    <p:extLst>
      <p:ext uri="{BB962C8B-B14F-4D97-AF65-F5344CB8AC3E}">
        <p14:creationId xmlns:p14="http://schemas.microsoft.com/office/powerpoint/2010/main" val="1242672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CFA9D3F1-D97A-46F6-8E93-144D5F29022E}" type="datetimeFigureOut">
              <a:rPr lang="fr-FR" smtClean="0"/>
              <a:t>30/08/2022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7489FC8-B932-460E-8B90-828D1C10AB60}" type="slidenum">
              <a:rPr lang="fr-FR" smtClean="0"/>
              <a:t>‹N°›</a:t>
            </a:fld>
            <a:endParaRPr lang="fr-FR"/>
          </a:p>
        </p:txBody>
      </p:sp>
    </p:spTree>
    <p:extLst>
      <p:ext uri="{BB962C8B-B14F-4D97-AF65-F5344CB8AC3E}">
        <p14:creationId xmlns:p14="http://schemas.microsoft.com/office/powerpoint/2010/main" val="2647759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FA9D3F1-D97A-46F6-8E93-144D5F29022E}" type="datetimeFigureOut">
              <a:rPr lang="fr-FR" smtClean="0"/>
              <a:t>30/08/2022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7489FC8-B932-460E-8B90-828D1C10AB60}" type="slidenum">
              <a:rPr lang="fr-FR" smtClean="0"/>
              <a:t>‹N°›</a:t>
            </a:fld>
            <a:endParaRPr lang="fr-FR"/>
          </a:p>
        </p:txBody>
      </p:sp>
    </p:spTree>
    <p:extLst>
      <p:ext uri="{BB962C8B-B14F-4D97-AF65-F5344CB8AC3E}">
        <p14:creationId xmlns:p14="http://schemas.microsoft.com/office/powerpoint/2010/main" val="1932877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A9D3F1-D97A-46F6-8E93-144D5F29022E}" type="datetimeFigureOut">
              <a:rPr lang="fr-FR" smtClean="0"/>
              <a:t>30/08/2022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F7489FC8-B932-460E-8B90-828D1C10AB60}" type="slidenum">
              <a:rPr lang="fr-FR" smtClean="0"/>
              <a:t>‹N°›</a:t>
            </a:fld>
            <a:endParaRPr lang="fr-FR"/>
          </a:p>
        </p:txBody>
      </p:sp>
    </p:spTree>
    <p:extLst>
      <p:ext uri="{BB962C8B-B14F-4D97-AF65-F5344CB8AC3E}">
        <p14:creationId xmlns:p14="http://schemas.microsoft.com/office/powerpoint/2010/main" val="2769769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FA9D3F1-D97A-46F6-8E93-144D5F29022E}" type="datetimeFigureOut">
              <a:rPr lang="fr-FR" smtClean="0"/>
              <a:t>30/08/2022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7489FC8-B932-460E-8B90-828D1C10AB60}" type="slidenum">
              <a:rPr lang="fr-FR" smtClean="0"/>
              <a:t>‹N°›</a:t>
            </a:fld>
            <a:endParaRPr lang="fr-FR"/>
          </a:p>
        </p:txBody>
      </p:sp>
    </p:spTree>
    <p:extLst>
      <p:ext uri="{BB962C8B-B14F-4D97-AF65-F5344CB8AC3E}">
        <p14:creationId xmlns:p14="http://schemas.microsoft.com/office/powerpoint/2010/main" val="2853766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FA9D3F1-D97A-46F6-8E93-144D5F29022E}" type="datetimeFigureOut">
              <a:rPr lang="fr-FR" smtClean="0"/>
              <a:t>30/08/2022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7489FC8-B932-460E-8B90-828D1C10AB60}" type="slidenum">
              <a:rPr lang="fr-FR" smtClean="0"/>
              <a:t>‹N°›</a:t>
            </a:fld>
            <a:endParaRPr lang="fr-FR"/>
          </a:p>
        </p:txBody>
      </p:sp>
    </p:spTree>
    <p:extLst>
      <p:ext uri="{BB962C8B-B14F-4D97-AF65-F5344CB8AC3E}">
        <p14:creationId xmlns:p14="http://schemas.microsoft.com/office/powerpoint/2010/main" val="4210625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A9D3F1-D97A-46F6-8E93-144D5F29022E}" type="datetimeFigureOut">
              <a:rPr lang="fr-FR" smtClean="0"/>
              <a:t>30/08/2022</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489FC8-B932-460E-8B90-828D1C10AB60}" type="slidenum">
              <a:rPr lang="fr-FR" smtClean="0"/>
              <a:t>‹N°›</a:t>
            </a:fld>
            <a:endParaRPr lang="fr-FR"/>
          </a:p>
        </p:txBody>
      </p:sp>
    </p:spTree>
    <p:extLst>
      <p:ext uri="{BB962C8B-B14F-4D97-AF65-F5344CB8AC3E}">
        <p14:creationId xmlns:p14="http://schemas.microsoft.com/office/powerpoint/2010/main" val="18741570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fede.education/" TargetMode="Externa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diagramLayout" Target="../diagrams/layout5.xml"/><Relationship Id="rId7"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svg"/><Relationship Id="rId7" Type="http://schemas.openxmlformats.org/officeDocument/2006/relationships/diagramColors" Target="../diagrams/colors6.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39.JPG"/></Relationships>
</file>

<file path=ppt/slides/_rels/slide15.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diagramLayout" Target="../diagrams/layout7.xml"/><Relationship Id="rId7" Type="http://schemas.openxmlformats.org/officeDocument/2006/relationships/image" Target="../media/image2.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image" Target="../media/image40.JP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3.sv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3.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eg"/><Relationship Id="rId18" Type="http://schemas.openxmlformats.org/officeDocument/2006/relationships/image" Target="../media/image18.png"/><Relationship Id="rId3" Type="http://schemas.openxmlformats.org/officeDocument/2006/relationships/image" Target="../media/image3.sv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jpe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jpe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sv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8.jpe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fede.education/" TargetMode="Externa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sv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18.png"/><Relationship Id="rId4" Type="http://schemas.openxmlformats.org/officeDocument/2006/relationships/diagramQuickStyle" Target="../diagrams/quickStyle2.xml"/><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3.xml"/><Relationship Id="rId7" Type="http://schemas.openxmlformats.org/officeDocument/2006/relationships/image" Target="../media/image3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openxmlformats.org/officeDocument/2006/relationships/image" Target="../media/image34.png"/><Relationship Id="rId5" Type="http://schemas.openxmlformats.org/officeDocument/2006/relationships/diagramColors" Target="../diagrams/colors3.xml"/><Relationship Id="rId10" Type="http://schemas.openxmlformats.org/officeDocument/2006/relationships/image" Target="../media/image33.png"/><Relationship Id="rId4" Type="http://schemas.openxmlformats.org/officeDocument/2006/relationships/diagramQuickStyle" Target="../diagrams/quickStyle3.xml"/><Relationship Id="rId9" Type="http://schemas.openxmlformats.org/officeDocument/2006/relationships/image" Target="../media/image3.svg"/></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svg"/><Relationship Id="rId7" Type="http://schemas.openxmlformats.org/officeDocument/2006/relationships/diagramColors" Target="../diagrams/colors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8.xml.rels><?xml version="1.0" encoding="UTF-8" standalone="yes"?>
<Relationships xmlns="http://schemas.openxmlformats.org/package/2006/relationships"><Relationship Id="rId3" Type="http://schemas.openxmlformats.org/officeDocument/2006/relationships/hyperlink" Target="https://fede.education/" TargetMode="External"/><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76ED8A-F43A-6606-77F5-205B797F2D46}"/>
              </a:ext>
            </a:extLst>
          </p:cNvPr>
          <p:cNvSpPr/>
          <p:nvPr/>
        </p:nvSpPr>
        <p:spPr>
          <a:xfrm>
            <a:off x="8568267" y="3242440"/>
            <a:ext cx="3623733" cy="3615560"/>
          </a:xfrm>
          <a:prstGeom prst="rect">
            <a:avLst/>
          </a:prstGeom>
          <a:solidFill>
            <a:srgbClr val="EB5B28"/>
          </a:solidFill>
          <a:ln>
            <a:solidFill>
              <a:srgbClr val="EB5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34B63D34-5151-A63B-4ED9-D02BB1898F7A}"/>
              </a:ext>
            </a:extLst>
          </p:cNvPr>
          <p:cNvSpPr txBox="1"/>
          <p:nvPr/>
        </p:nvSpPr>
        <p:spPr>
          <a:xfrm>
            <a:off x="1010654" y="3544934"/>
            <a:ext cx="7443350" cy="255454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endParaRPr lang="fr-FR" sz="2000" b="1" dirty="0">
              <a:ln/>
              <a:solidFill>
                <a:schemeClr val="accent4"/>
              </a:solidFill>
              <a:latin typeface="Roboto Medium" panose="02000000000000000000" pitchFamily="2" charset="0"/>
              <a:ea typeface="Roboto Medium" panose="02000000000000000000" pitchFamily="2" charset="0"/>
            </a:endParaRPr>
          </a:p>
          <a:p>
            <a:pPr algn="r"/>
            <a:r>
              <a:rPr lang="fr-FR" sz="3600" b="1" dirty="0">
                <a:ln>
                  <a:solidFill>
                    <a:srgbClr val="31358C"/>
                  </a:solidFill>
                </a:ln>
                <a:solidFill>
                  <a:srgbClr val="31358C"/>
                </a:solidFill>
                <a:latin typeface="Roboto" panose="02000000000000000000" pitchFamily="2" charset="0"/>
                <a:ea typeface="Roboto" panose="02000000000000000000" pitchFamily="2" charset="0"/>
              </a:rPr>
              <a:t>LA FEDE : Une OING d’éducation </a:t>
            </a:r>
          </a:p>
          <a:p>
            <a:pPr algn="r"/>
            <a:r>
              <a:rPr lang="fr-FR" sz="3600" b="1" dirty="0">
                <a:ln>
                  <a:solidFill>
                    <a:srgbClr val="31358C"/>
                  </a:solidFill>
                </a:ln>
                <a:solidFill>
                  <a:srgbClr val="31358C"/>
                </a:solidFill>
                <a:latin typeface="Roboto" panose="02000000000000000000" pitchFamily="2" charset="0"/>
                <a:ea typeface="Roboto" panose="02000000000000000000" pitchFamily="2" charset="0"/>
              </a:rPr>
              <a:t>au service des écoles supérieures </a:t>
            </a:r>
          </a:p>
          <a:p>
            <a:pPr algn="r"/>
            <a:r>
              <a:rPr lang="fr-FR" sz="3600" b="1" dirty="0">
                <a:ln>
                  <a:solidFill>
                    <a:srgbClr val="31358C"/>
                  </a:solidFill>
                </a:ln>
                <a:solidFill>
                  <a:srgbClr val="31358C"/>
                </a:solidFill>
                <a:latin typeface="Roboto" panose="02000000000000000000" pitchFamily="2" charset="0"/>
                <a:ea typeface="Roboto" panose="02000000000000000000" pitchFamily="2" charset="0"/>
              </a:rPr>
              <a:t>et professionnelles</a:t>
            </a:r>
          </a:p>
          <a:p>
            <a:endParaRPr lang="fr-FR" sz="3200" b="1" dirty="0">
              <a:ln/>
              <a:solidFill>
                <a:schemeClr val="accent4"/>
              </a:solidFill>
              <a:ea typeface="Roboto Medium" panose="02000000000000000000" pitchFamily="2" charset="0"/>
            </a:endParaRPr>
          </a:p>
        </p:txBody>
      </p:sp>
      <p:sp>
        <p:nvSpPr>
          <p:cNvPr id="7" name="ZoneTexte 6">
            <a:extLst>
              <a:ext uri="{FF2B5EF4-FFF2-40B4-BE49-F238E27FC236}">
                <a16:creationId xmlns:a16="http://schemas.microsoft.com/office/drawing/2014/main" id="{CA139309-54C5-96B8-194F-6E2612801897}"/>
              </a:ext>
            </a:extLst>
          </p:cNvPr>
          <p:cNvSpPr txBox="1"/>
          <p:nvPr/>
        </p:nvSpPr>
        <p:spPr>
          <a:xfrm>
            <a:off x="8568266" y="5998274"/>
            <a:ext cx="3692127" cy="400110"/>
          </a:xfrm>
          <a:prstGeom prst="rect">
            <a:avLst/>
          </a:prstGeom>
          <a:noFill/>
        </p:spPr>
        <p:txBody>
          <a:bodyPr wrap="square" rtlCol="0">
            <a:spAutoFit/>
          </a:bodyPr>
          <a:lstStyle/>
          <a:p>
            <a:pPr algn="ctr"/>
            <a:r>
              <a:rPr lang="fr-FR" sz="2000" dirty="0">
                <a:solidFill>
                  <a:schemeClr val="bg1"/>
                </a:solidFill>
                <a:latin typeface="Roboto Black" panose="02000000000000000000" pitchFamily="2" charset="0"/>
                <a:ea typeface="Roboto Black" panose="02000000000000000000" pitchFamily="2" charset="0"/>
                <a:hlinkClick r:id="rId2">
                  <a:extLst>
                    <a:ext uri="{A12FA001-AC4F-418D-AE19-62706E023703}">
                      <ahyp:hlinkClr xmlns:ahyp="http://schemas.microsoft.com/office/drawing/2018/hyperlinkcolor" val="tx"/>
                    </a:ext>
                  </a:extLst>
                </a:hlinkClick>
              </a:rPr>
              <a:t>https://fede.education/</a:t>
            </a:r>
            <a:endParaRPr lang="fr-FR" sz="2000" dirty="0">
              <a:solidFill>
                <a:schemeClr val="bg1"/>
              </a:solidFill>
              <a:latin typeface="Roboto Black" panose="02000000000000000000" pitchFamily="2" charset="0"/>
              <a:ea typeface="Roboto Black" panose="02000000000000000000" pitchFamily="2" charset="0"/>
            </a:endParaRPr>
          </a:p>
        </p:txBody>
      </p:sp>
      <p:pic>
        <p:nvPicPr>
          <p:cNvPr id="10" name="Image 9" descr="Une image contenant texte, bibliothèque, intérieur, scène&#10;&#10;Description générée automatiquement">
            <a:extLst>
              <a:ext uri="{FF2B5EF4-FFF2-40B4-BE49-F238E27FC236}">
                <a16:creationId xmlns:a16="http://schemas.microsoft.com/office/drawing/2014/main" id="{FBA3961D-859F-1695-5FAD-BD6854CEC878}"/>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t="27561" r="38625" b="43980"/>
          <a:stretch/>
        </p:blipFill>
        <p:spPr>
          <a:xfrm>
            <a:off x="-35875" y="-70140"/>
            <a:ext cx="12227876" cy="3312580"/>
          </a:xfrm>
          <a:prstGeom prst="rect">
            <a:avLst/>
          </a:prstGeom>
        </p:spPr>
      </p:pic>
      <p:sp>
        <p:nvSpPr>
          <p:cNvPr id="12" name="Rectangle 11">
            <a:extLst>
              <a:ext uri="{FF2B5EF4-FFF2-40B4-BE49-F238E27FC236}">
                <a16:creationId xmlns:a16="http://schemas.microsoft.com/office/drawing/2014/main" id="{13BD375A-B41E-ECDE-8A87-49D70E2C5EC6}"/>
              </a:ext>
            </a:extLst>
          </p:cNvPr>
          <p:cNvSpPr/>
          <p:nvPr/>
        </p:nvSpPr>
        <p:spPr>
          <a:xfrm>
            <a:off x="307237" y="1817181"/>
            <a:ext cx="2169288" cy="1936385"/>
          </a:xfrm>
          <a:prstGeom prst="rect">
            <a:avLst/>
          </a:prstGeom>
          <a:solidFill>
            <a:srgbClr val="8EC044"/>
          </a:solidFill>
          <a:ln>
            <a:solidFill>
              <a:srgbClr val="8EC0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Graphique 3">
            <a:extLst>
              <a:ext uri="{FF2B5EF4-FFF2-40B4-BE49-F238E27FC236}">
                <a16:creationId xmlns:a16="http://schemas.microsoft.com/office/drawing/2014/main" id="{60044698-5D2B-A8FF-85B2-E51D35F8C23F}"/>
              </a:ext>
            </a:extLst>
          </p:cNvPr>
          <p:cNvPicPr/>
          <p:nvPr/>
        </p:nvPicPr>
        <p:blipFill>
          <a:blip r:embed="rId4">
            <a:extLst>
              <a:ext uri="{96DAC541-7B7A-43D3-8B79-37D633B846F1}">
                <asvg:svgBlip xmlns:asvg="http://schemas.microsoft.com/office/drawing/2016/SVG/main" r:embed="rId5"/>
              </a:ext>
            </a:extLst>
          </a:blip>
          <a:stretch>
            <a:fillRect/>
          </a:stretch>
        </p:blipFill>
        <p:spPr>
          <a:xfrm>
            <a:off x="797209" y="5018989"/>
            <a:ext cx="2645723" cy="1656290"/>
          </a:xfrm>
          <a:prstGeom prst="rect">
            <a:avLst/>
          </a:prstGeom>
        </p:spPr>
      </p:pic>
    </p:spTree>
    <p:extLst>
      <p:ext uri="{BB962C8B-B14F-4D97-AF65-F5344CB8AC3E}">
        <p14:creationId xmlns:p14="http://schemas.microsoft.com/office/powerpoint/2010/main" val="1421834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F2B0C5-150D-2EB8-9C21-AA7AD020E857}"/>
              </a:ext>
            </a:extLst>
          </p:cNvPr>
          <p:cNvSpPr/>
          <p:nvPr/>
        </p:nvSpPr>
        <p:spPr>
          <a:xfrm>
            <a:off x="0" y="0"/>
            <a:ext cx="12192000" cy="1507524"/>
          </a:xfrm>
          <a:prstGeom prst="rect">
            <a:avLst/>
          </a:prstGeom>
          <a:solidFill>
            <a:srgbClr val="31358C"/>
          </a:solidFill>
          <a:ln>
            <a:solidFill>
              <a:srgbClr val="313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31358C"/>
              </a:solidFill>
            </a:endParaRPr>
          </a:p>
        </p:txBody>
      </p:sp>
      <p:sp>
        <p:nvSpPr>
          <p:cNvPr id="5" name="ZoneTexte 4">
            <a:extLst>
              <a:ext uri="{FF2B5EF4-FFF2-40B4-BE49-F238E27FC236}">
                <a16:creationId xmlns:a16="http://schemas.microsoft.com/office/drawing/2014/main" id="{5C71A211-BD69-A395-8336-0E8934E3621E}"/>
              </a:ext>
            </a:extLst>
          </p:cNvPr>
          <p:cNvSpPr txBox="1"/>
          <p:nvPr/>
        </p:nvSpPr>
        <p:spPr>
          <a:xfrm>
            <a:off x="214184" y="245437"/>
            <a:ext cx="11763632" cy="156966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fr-FR" sz="3200" b="1" dirty="0">
                <a:ln>
                  <a:solidFill>
                    <a:schemeClr val="bg1"/>
                  </a:solidFill>
                </a:ln>
                <a:solidFill>
                  <a:schemeClr val="bg1"/>
                </a:solidFill>
                <a:latin typeface="Roboto" panose="02000000000000000000" pitchFamily="2" charset="0"/>
                <a:ea typeface="Roboto" panose="02000000000000000000" pitchFamily="2" charset="0"/>
              </a:rPr>
              <a:t>La FEDE : Ils partagent avec vous leurs expériences </a:t>
            </a:r>
          </a:p>
          <a:p>
            <a:pPr algn="ctr"/>
            <a:r>
              <a:rPr lang="fr-FR" sz="3200" b="1" dirty="0">
                <a:ln>
                  <a:solidFill>
                    <a:schemeClr val="bg1"/>
                  </a:solidFill>
                </a:ln>
                <a:solidFill>
                  <a:schemeClr val="bg1"/>
                </a:solidFill>
                <a:latin typeface="Roboto" panose="02000000000000000000" pitchFamily="2" charset="0"/>
                <a:ea typeface="Roboto" panose="02000000000000000000" pitchFamily="2" charset="0"/>
              </a:rPr>
              <a:t>dans notre magazine fédéral</a:t>
            </a:r>
          </a:p>
          <a:p>
            <a:pPr algn="ctr"/>
            <a:endParaRPr lang="fr-FR" sz="3200" b="1" dirty="0">
              <a:ln>
                <a:solidFill>
                  <a:schemeClr val="bg1"/>
                </a:solidFill>
              </a:ln>
              <a:solidFill>
                <a:schemeClr val="bg1"/>
              </a:solidFill>
              <a:latin typeface="Roboto" panose="02000000000000000000" pitchFamily="2" charset="0"/>
              <a:ea typeface="Roboto" panose="02000000000000000000" pitchFamily="2" charset="0"/>
            </a:endParaRPr>
          </a:p>
        </p:txBody>
      </p:sp>
      <p:pic>
        <p:nvPicPr>
          <p:cNvPr id="6" name="Image 5">
            <a:extLst>
              <a:ext uri="{FF2B5EF4-FFF2-40B4-BE49-F238E27FC236}">
                <a16:creationId xmlns:a16="http://schemas.microsoft.com/office/drawing/2014/main" id="{AD373CFE-04F7-275D-21DA-37DB42087FB5}"/>
              </a:ext>
            </a:extLst>
          </p:cNvPr>
          <p:cNvPicPr>
            <a:picLocks noChangeAspect="1"/>
          </p:cNvPicPr>
          <p:nvPr/>
        </p:nvPicPr>
        <p:blipFill>
          <a:blip r:embed="rId2"/>
          <a:stretch>
            <a:fillRect/>
          </a:stretch>
        </p:blipFill>
        <p:spPr>
          <a:xfrm>
            <a:off x="354226" y="1682702"/>
            <a:ext cx="3541919" cy="5011160"/>
          </a:xfrm>
          <a:prstGeom prst="rect">
            <a:avLst/>
          </a:prstGeom>
          <a:ln>
            <a:solidFill>
              <a:schemeClr val="tx1"/>
            </a:solidFill>
          </a:ln>
        </p:spPr>
      </p:pic>
      <p:pic>
        <p:nvPicPr>
          <p:cNvPr id="15" name="Graphique 14">
            <a:extLst>
              <a:ext uri="{FF2B5EF4-FFF2-40B4-BE49-F238E27FC236}">
                <a16:creationId xmlns:a16="http://schemas.microsoft.com/office/drawing/2014/main" id="{04C73323-9A6A-1667-11C6-00C21185281B}"/>
              </a:ext>
            </a:extLst>
          </p:cNvPr>
          <p:cNvPicPr/>
          <p:nvPr/>
        </p:nvPicPr>
        <p:blipFill>
          <a:blip r:embed="rId3">
            <a:extLst>
              <a:ext uri="{96DAC541-7B7A-43D3-8B79-37D633B846F1}">
                <asvg:svgBlip xmlns:asvg="http://schemas.microsoft.com/office/drawing/2016/SVG/main" r:embed="rId4"/>
              </a:ext>
            </a:extLst>
          </a:blip>
          <a:stretch>
            <a:fillRect/>
          </a:stretch>
        </p:blipFill>
        <p:spPr>
          <a:xfrm>
            <a:off x="11361476" y="6274340"/>
            <a:ext cx="804310" cy="503519"/>
          </a:xfrm>
          <a:prstGeom prst="rect">
            <a:avLst/>
          </a:prstGeom>
        </p:spPr>
      </p:pic>
      <p:sp>
        <p:nvSpPr>
          <p:cNvPr id="16" name="Bulle narrative : rectangle 15">
            <a:extLst>
              <a:ext uri="{FF2B5EF4-FFF2-40B4-BE49-F238E27FC236}">
                <a16:creationId xmlns:a16="http://schemas.microsoft.com/office/drawing/2014/main" id="{C00FA7B2-8293-098B-8C09-1B5B3E94A6AF}"/>
              </a:ext>
            </a:extLst>
          </p:cNvPr>
          <p:cNvSpPr/>
          <p:nvPr/>
        </p:nvSpPr>
        <p:spPr>
          <a:xfrm>
            <a:off x="4644466" y="3067050"/>
            <a:ext cx="6976033" cy="2857501"/>
          </a:xfrm>
          <a:prstGeom prst="wedgeRectCallout">
            <a:avLst>
              <a:gd name="adj1" fmla="val -52398"/>
              <a:gd name="adj2" fmla="val 70912"/>
            </a:avLst>
          </a:prstGeom>
          <a:solidFill>
            <a:srgbClr val="31358C"/>
          </a:solidFill>
          <a:ln>
            <a:solidFill>
              <a:srgbClr val="313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i="0" dirty="0" err="1">
                <a:solidFill>
                  <a:schemeClr val="bg1"/>
                </a:solidFill>
                <a:effectLst/>
                <a:latin typeface="Roboto" panose="02000000000000000000" pitchFamily="2" charset="0"/>
                <a:ea typeface="Roboto" panose="02000000000000000000" pitchFamily="2" charset="0"/>
              </a:rPr>
              <a:t>Dritan</a:t>
            </a:r>
            <a:r>
              <a:rPr lang="fr-FR" sz="2000" b="1" i="0" dirty="0">
                <a:solidFill>
                  <a:schemeClr val="bg1"/>
                </a:solidFill>
                <a:effectLst/>
                <a:latin typeface="Roboto" panose="02000000000000000000" pitchFamily="2" charset="0"/>
                <a:ea typeface="Roboto" panose="02000000000000000000" pitchFamily="2" charset="0"/>
              </a:rPr>
              <a:t> TOLA : « </a:t>
            </a:r>
            <a:r>
              <a:rPr lang="fr-FR" sz="2000" b="0" i="0" dirty="0">
                <a:solidFill>
                  <a:schemeClr val="bg1"/>
                </a:solidFill>
                <a:effectLst/>
                <a:latin typeface="Roboto" panose="02000000000000000000" pitchFamily="2" charset="0"/>
                <a:ea typeface="Roboto" panose="02000000000000000000" pitchFamily="2" charset="0"/>
              </a:rPr>
              <a:t>L’éducation aux valeurs de la démocratie portée par la FEDE répond à la grande aspiration européenne des Albanais. Le projet européen est avant tout un projet de paix, et en ces périodes troublées je ne saurais trop le rappeler. Notre héros national Skanderbeg incarne la défense de la liberté et la force de l’union, il symbolise notre conscience collective. Notre héros est porteur des valeurs communes aux Albanais et aux Européens. »</a:t>
            </a:r>
          </a:p>
          <a:p>
            <a:pPr algn="ctr"/>
            <a:endParaRPr lang="fr-FR" dirty="0"/>
          </a:p>
        </p:txBody>
      </p:sp>
      <p:sp>
        <p:nvSpPr>
          <p:cNvPr id="17" name="ZoneTexte 16">
            <a:extLst>
              <a:ext uri="{FF2B5EF4-FFF2-40B4-BE49-F238E27FC236}">
                <a16:creationId xmlns:a16="http://schemas.microsoft.com/office/drawing/2014/main" id="{8053FA92-889C-5EBD-F297-0D91FDE4178F}"/>
              </a:ext>
            </a:extLst>
          </p:cNvPr>
          <p:cNvSpPr txBox="1"/>
          <p:nvPr/>
        </p:nvSpPr>
        <p:spPr>
          <a:xfrm>
            <a:off x="4644466" y="1691826"/>
            <a:ext cx="7051509" cy="1200329"/>
          </a:xfrm>
          <a:prstGeom prst="rect">
            <a:avLst/>
          </a:prstGeom>
          <a:noFill/>
        </p:spPr>
        <p:txBody>
          <a:bodyPr wrap="square" rtlCol="0">
            <a:spAutoFit/>
          </a:bodyPr>
          <a:lstStyle/>
          <a:p>
            <a:pPr algn="r"/>
            <a:r>
              <a:rPr lang="fr-FR" sz="1800" b="1" i="0" dirty="0">
                <a:solidFill>
                  <a:srgbClr val="000000"/>
                </a:solidFill>
                <a:effectLst/>
                <a:latin typeface="Times New Roman" panose="02020603050405020304" pitchFamily="18" charset="0"/>
              </a:rPr>
              <a:t>Vous avez encouragé la rencontre il y a déjà 5 ans entre la FEDE et l’UET qui marqua l’entrée de l’Albanie au sein de notre fédération.</a:t>
            </a:r>
            <a:br>
              <a:rPr lang="fr-FR" sz="1800" b="1" i="0" dirty="0">
                <a:solidFill>
                  <a:srgbClr val="000000"/>
                </a:solidFill>
                <a:effectLst/>
                <a:latin typeface="Times New Roman" panose="02020603050405020304" pitchFamily="18" charset="0"/>
              </a:rPr>
            </a:br>
            <a:endParaRPr lang="fr-FR" sz="1800" b="1" i="0" dirty="0">
              <a:solidFill>
                <a:srgbClr val="000000"/>
              </a:solidFill>
              <a:effectLst/>
              <a:latin typeface="Times New Roman" panose="02020603050405020304" pitchFamily="18" charset="0"/>
            </a:endParaRPr>
          </a:p>
          <a:p>
            <a:pPr algn="r"/>
            <a:r>
              <a:rPr lang="fr-FR" sz="1800" b="1" i="1" dirty="0">
                <a:solidFill>
                  <a:srgbClr val="000000"/>
                </a:solidFill>
                <a:effectLst/>
                <a:latin typeface="Times New Roman" panose="02020603050405020304" pitchFamily="18" charset="0"/>
              </a:rPr>
              <a:t>UET – </a:t>
            </a:r>
            <a:r>
              <a:rPr lang="fr-FR" sz="1800" b="1" i="1" dirty="0" err="1">
                <a:solidFill>
                  <a:srgbClr val="000000"/>
                </a:solidFill>
                <a:effectLst/>
                <a:latin typeface="Times New Roman" panose="02020603050405020304" pitchFamily="18" charset="0"/>
              </a:rPr>
              <a:t>Dritan</a:t>
            </a:r>
            <a:r>
              <a:rPr lang="fr-FR" sz="1800" b="1" i="1" dirty="0">
                <a:solidFill>
                  <a:srgbClr val="000000"/>
                </a:solidFill>
                <a:effectLst/>
                <a:latin typeface="Times New Roman" panose="02020603050405020304" pitchFamily="18" charset="0"/>
              </a:rPr>
              <a:t> </a:t>
            </a:r>
            <a:r>
              <a:rPr lang="fr-FR" sz="1800" b="1" i="1" dirty="0" err="1">
                <a:solidFill>
                  <a:srgbClr val="000000"/>
                </a:solidFill>
                <a:effectLst/>
                <a:latin typeface="Times New Roman" panose="02020603050405020304" pitchFamily="18" charset="0"/>
              </a:rPr>
              <a:t>Tola</a:t>
            </a:r>
            <a:r>
              <a:rPr lang="fr-FR" sz="1800" b="1" i="1" dirty="0">
                <a:solidFill>
                  <a:srgbClr val="000000"/>
                </a:solidFill>
                <a:effectLst/>
                <a:latin typeface="Times New Roman" panose="02020603050405020304" pitchFamily="18" charset="0"/>
              </a:rPr>
              <a:t>, Ambassadeur d’Albanie</a:t>
            </a:r>
          </a:p>
        </p:txBody>
      </p:sp>
    </p:spTree>
    <p:extLst>
      <p:ext uri="{BB962C8B-B14F-4D97-AF65-F5344CB8AC3E}">
        <p14:creationId xmlns:p14="http://schemas.microsoft.com/office/powerpoint/2010/main" val="367877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F2B0C5-150D-2EB8-9C21-AA7AD020E857}"/>
              </a:ext>
            </a:extLst>
          </p:cNvPr>
          <p:cNvSpPr/>
          <p:nvPr/>
        </p:nvSpPr>
        <p:spPr>
          <a:xfrm>
            <a:off x="0" y="0"/>
            <a:ext cx="12192000" cy="1507524"/>
          </a:xfrm>
          <a:prstGeom prst="rect">
            <a:avLst/>
          </a:prstGeom>
          <a:solidFill>
            <a:srgbClr val="31358C"/>
          </a:solidFill>
          <a:ln>
            <a:solidFill>
              <a:srgbClr val="313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31358C"/>
              </a:solidFill>
            </a:endParaRPr>
          </a:p>
        </p:txBody>
      </p:sp>
      <p:sp>
        <p:nvSpPr>
          <p:cNvPr id="5" name="ZoneTexte 4">
            <a:extLst>
              <a:ext uri="{FF2B5EF4-FFF2-40B4-BE49-F238E27FC236}">
                <a16:creationId xmlns:a16="http://schemas.microsoft.com/office/drawing/2014/main" id="{5C71A211-BD69-A395-8336-0E8934E3621E}"/>
              </a:ext>
            </a:extLst>
          </p:cNvPr>
          <p:cNvSpPr txBox="1"/>
          <p:nvPr/>
        </p:nvSpPr>
        <p:spPr>
          <a:xfrm>
            <a:off x="354226" y="164138"/>
            <a:ext cx="11763632" cy="156966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fr-FR" sz="3200" b="1" dirty="0">
                <a:ln>
                  <a:solidFill>
                    <a:schemeClr val="bg1"/>
                  </a:solidFill>
                </a:ln>
                <a:solidFill>
                  <a:schemeClr val="bg1"/>
                </a:solidFill>
                <a:latin typeface="Roboto" panose="02000000000000000000" pitchFamily="2" charset="0"/>
                <a:ea typeface="Roboto" panose="02000000000000000000" pitchFamily="2" charset="0"/>
              </a:rPr>
              <a:t>La FEDE : Ils partagent avec vous leurs expériences </a:t>
            </a:r>
          </a:p>
          <a:p>
            <a:pPr algn="ctr"/>
            <a:r>
              <a:rPr lang="fr-FR" sz="3200" b="1" dirty="0">
                <a:ln>
                  <a:solidFill>
                    <a:schemeClr val="bg1"/>
                  </a:solidFill>
                </a:ln>
                <a:solidFill>
                  <a:schemeClr val="bg1"/>
                </a:solidFill>
                <a:latin typeface="Roboto" panose="02000000000000000000" pitchFamily="2" charset="0"/>
                <a:ea typeface="Roboto" panose="02000000000000000000" pitchFamily="2" charset="0"/>
              </a:rPr>
              <a:t>dans notre magazine fédéral</a:t>
            </a:r>
          </a:p>
          <a:p>
            <a:pPr algn="ctr"/>
            <a:endParaRPr lang="fr-FR" sz="3200" b="1" dirty="0">
              <a:ln>
                <a:solidFill>
                  <a:schemeClr val="bg1"/>
                </a:solidFill>
              </a:ln>
              <a:solidFill>
                <a:schemeClr val="bg1"/>
              </a:solidFill>
              <a:latin typeface="Roboto" panose="02000000000000000000" pitchFamily="2" charset="0"/>
              <a:ea typeface="Roboto" panose="02000000000000000000" pitchFamily="2" charset="0"/>
            </a:endParaRPr>
          </a:p>
        </p:txBody>
      </p:sp>
      <p:pic>
        <p:nvPicPr>
          <p:cNvPr id="6" name="Image 5">
            <a:extLst>
              <a:ext uri="{FF2B5EF4-FFF2-40B4-BE49-F238E27FC236}">
                <a16:creationId xmlns:a16="http://schemas.microsoft.com/office/drawing/2014/main" id="{AD373CFE-04F7-275D-21DA-37DB42087FB5}"/>
              </a:ext>
            </a:extLst>
          </p:cNvPr>
          <p:cNvPicPr>
            <a:picLocks noChangeAspect="1"/>
          </p:cNvPicPr>
          <p:nvPr/>
        </p:nvPicPr>
        <p:blipFill>
          <a:blip r:embed="rId2"/>
          <a:stretch>
            <a:fillRect/>
          </a:stretch>
        </p:blipFill>
        <p:spPr>
          <a:xfrm>
            <a:off x="354226" y="1682702"/>
            <a:ext cx="3541919" cy="5011160"/>
          </a:xfrm>
          <a:prstGeom prst="rect">
            <a:avLst/>
          </a:prstGeom>
          <a:ln>
            <a:solidFill>
              <a:schemeClr val="tx1"/>
            </a:solidFill>
          </a:ln>
        </p:spPr>
      </p:pic>
      <p:pic>
        <p:nvPicPr>
          <p:cNvPr id="15" name="Graphique 14">
            <a:extLst>
              <a:ext uri="{FF2B5EF4-FFF2-40B4-BE49-F238E27FC236}">
                <a16:creationId xmlns:a16="http://schemas.microsoft.com/office/drawing/2014/main" id="{04C73323-9A6A-1667-11C6-00C21185281B}"/>
              </a:ext>
            </a:extLst>
          </p:cNvPr>
          <p:cNvPicPr/>
          <p:nvPr/>
        </p:nvPicPr>
        <p:blipFill>
          <a:blip r:embed="rId3">
            <a:extLst>
              <a:ext uri="{96DAC541-7B7A-43D3-8B79-37D633B846F1}">
                <asvg:svgBlip xmlns:asvg="http://schemas.microsoft.com/office/drawing/2016/SVG/main" r:embed="rId4"/>
              </a:ext>
            </a:extLst>
          </a:blip>
          <a:stretch>
            <a:fillRect/>
          </a:stretch>
        </p:blipFill>
        <p:spPr>
          <a:xfrm>
            <a:off x="11361476" y="6274340"/>
            <a:ext cx="804310" cy="503519"/>
          </a:xfrm>
          <a:prstGeom prst="rect">
            <a:avLst/>
          </a:prstGeom>
        </p:spPr>
      </p:pic>
      <p:sp>
        <p:nvSpPr>
          <p:cNvPr id="16" name="Bulle narrative : rectangle 15">
            <a:extLst>
              <a:ext uri="{FF2B5EF4-FFF2-40B4-BE49-F238E27FC236}">
                <a16:creationId xmlns:a16="http://schemas.microsoft.com/office/drawing/2014/main" id="{C00FA7B2-8293-098B-8C09-1B5B3E94A6AF}"/>
              </a:ext>
            </a:extLst>
          </p:cNvPr>
          <p:cNvSpPr/>
          <p:nvPr/>
        </p:nvSpPr>
        <p:spPr>
          <a:xfrm>
            <a:off x="4644466" y="3067050"/>
            <a:ext cx="6976033" cy="2857501"/>
          </a:xfrm>
          <a:prstGeom prst="wedgeRectCallout">
            <a:avLst>
              <a:gd name="adj1" fmla="val -52398"/>
              <a:gd name="adj2" fmla="val 70912"/>
            </a:avLst>
          </a:prstGeom>
          <a:solidFill>
            <a:srgbClr val="31358C"/>
          </a:solidFill>
          <a:ln>
            <a:solidFill>
              <a:srgbClr val="313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latin typeface="Roboto" panose="02000000000000000000" pitchFamily="2" charset="0"/>
                <a:ea typeface="Roboto" panose="02000000000000000000" pitchFamily="2" charset="0"/>
              </a:rPr>
              <a:t>LINGUASTAR </a:t>
            </a:r>
            <a:r>
              <a:rPr lang="fr-FR" sz="2000" b="1" i="0" dirty="0">
                <a:solidFill>
                  <a:schemeClr val="bg1"/>
                </a:solidFill>
                <a:effectLst/>
                <a:latin typeface="Roboto" panose="02000000000000000000" pitchFamily="2" charset="0"/>
                <a:ea typeface="Roboto" panose="02000000000000000000" pitchFamily="2" charset="0"/>
              </a:rPr>
              <a:t>: « </a:t>
            </a:r>
            <a:r>
              <a:rPr lang="fr-FR" sz="2000" b="0" i="0" dirty="0">
                <a:solidFill>
                  <a:schemeClr val="bg1"/>
                </a:solidFill>
                <a:effectLst/>
                <a:latin typeface="Roboto" panose="02000000000000000000" pitchFamily="2" charset="0"/>
                <a:ea typeface="Roboto" panose="02000000000000000000" pitchFamily="2" charset="0"/>
              </a:rPr>
              <a:t> Nous partageons la même vision que </a:t>
            </a:r>
          </a:p>
          <a:p>
            <a:pPr algn="ctr"/>
            <a:r>
              <a:rPr lang="fr-FR" sz="2000" b="0" i="0" dirty="0">
                <a:solidFill>
                  <a:schemeClr val="bg1"/>
                </a:solidFill>
                <a:effectLst/>
                <a:latin typeface="Roboto" panose="02000000000000000000" pitchFamily="2" charset="0"/>
                <a:ea typeface="Roboto" panose="02000000000000000000" pitchFamily="2" charset="0"/>
              </a:rPr>
              <a:t>la FEDE sur des sujets tels que l'excellence académique, l'innovation éducative et l'ouverture sur le monde. </a:t>
            </a:r>
          </a:p>
          <a:p>
            <a:pPr algn="ctr"/>
            <a:r>
              <a:rPr lang="fr-FR" sz="2000" b="0" i="0" dirty="0">
                <a:solidFill>
                  <a:schemeClr val="bg1"/>
                </a:solidFill>
                <a:effectLst/>
                <a:latin typeface="Roboto" panose="02000000000000000000" pitchFamily="2" charset="0"/>
                <a:ea typeface="Roboto" panose="02000000000000000000" pitchFamily="2" charset="0"/>
              </a:rPr>
              <a:t>En adhérant à la FEDE, nous offrons à nos étudiants </a:t>
            </a:r>
          </a:p>
          <a:p>
            <a:pPr algn="ctr"/>
            <a:r>
              <a:rPr lang="fr-FR" sz="2000" b="0" i="0" dirty="0">
                <a:solidFill>
                  <a:schemeClr val="bg1"/>
                </a:solidFill>
                <a:effectLst/>
                <a:latin typeface="Roboto" panose="02000000000000000000" pitchFamily="2" charset="0"/>
                <a:ea typeface="Roboto" panose="02000000000000000000" pitchFamily="2" charset="0"/>
              </a:rPr>
              <a:t>de nouveaux services et nous souhaitons renforcer </a:t>
            </a:r>
          </a:p>
          <a:p>
            <a:pPr algn="ctr"/>
            <a:r>
              <a:rPr lang="fr-FR" sz="2000" b="0" i="0" dirty="0">
                <a:solidFill>
                  <a:schemeClr val="bg1"/>
                </a:solidFill>
                <a:effectLst/>
                <a:latin typeface="Roboto" panose="02000000000000000000" pitchFamily="2" charset="0"/>
                <a:ea typeface="Roboto" panose="02000000000000000000" pitchFamily="2" charset="0"/>
              </a:rPr>
              <a:t>notre réseau éducatif et institutionnel. »</a:t>
            </a:r>
          </a:p>
          <a:p>
            <a:pPr algn="ctr"/>
            <a:endParaRPr lang="fr-FR" dirty="0"/>
          </a:p>
        </p:txBody>
      </p:sp>
      <p:sp>
        <p:nvSpPr>
          <p:cNvPr id="17" name="ZoneTexte 16">
            <a:extLst>
              <a:ext uri="{FF2B5EF4-FFF2-40B4-BE49-F238E27FC236}">
                <a16:creationId xmlns:a16="http://schemas.microsoft.com/office/drawing/2014/main" id="{8053FA92-889C-5EBD-F297-0D91FDE4178F}"/>
              </a:ext>
            </a:extLst>
          </p:cNvPr>
          <p:cNvSpPr txBox="1"/>
          <p:nvPr/>
        </p:nvSpPr>
        <p:spPr>
          <a:xfrm>
            <a:off x="5215965" y="1851763"/>
            <a:ext cx="6404534" cy="1200329"/>
          </a:xfrm>
          <a:prstGeom prst="rect">
            <a:avLst/>
          </a:prstGeom>
          <a:noFill/>
        </p:spPr>
        <p:txBody>
          <a:bodyPr wrap="square" rtlCol="0">
            <a:spAutoFit/>
          </a:bodyPr>
          <a:lstStyle/>
          <a:p>
            <a:pPr algn="r"/>
            <a:r>
              <a:rPr lang="fr-FR" sz="1800" b="1" i="0" dirty="0">
                <a:solidFill>
                  <a:srgbClr val="000000"/>
                </a:solidFill>
                <a:effectLst/>
                <a:latin typeface="Times New Roman" panose="02020603050405020304" pitchFamily="18" charset="0"/>
              </a:rPr>
              <a:t>Pourquoi avez-vous rejoint la FEDE ?</a:t>
            </a:r>
            <a:br>
              <a:rPr lang="fr-FR" sz="1800" b="1" i="0" dirty="0">
                <a:solidFill>
                  <a:srgbClr val="000000"/>
                </a:solidFill>
                <a:effectLst/>
                <a:latin typeface="Times New Roman" panose="02020603050405020304" pitchFamily="18" charset="0"/>
              </a:rPr>
            </a:br>
            <a:endParaRPr lang="fr-FR" sz="1800" b="1" i="0" dirty="0">
              <a:solidFill>
                <a:srgbClr val="000000"/>
              </a:solidFill>
              <a:effectLst/>
              <a:latin typeface="Times New Roman" panose="02020603050405020304" pitchFamily="18" charset="0"/>
            </a:endParaRPr>
          </a:p>
          <a:p>
            <a:pPr algn="r"/>
            <a:r>
              <a:rPr lang="fr-FR" sz="1800" b="1" i="0" dirty="0">
                <a:solidFill>
                  <a:srgbClr val="000000"/>
                </a:solidFill>
                <a:effectLst/>
                <a:latin typeface="Times New Roman" panose="02020603050405020304" pitchFamily="18" charset="0"/>
              </a:rPr>
              <a:t> </a:t>
            </a:r>
            <a:r>
              <a:rPr lang="fr-FR" sz="1800" b="1" i="1" dirty="0">
                <a:solidFill>
                  <a:srgbClr val="000000"/>
                </a:solidFill>
                <a:effectLst/>
                <a:latin typeface="Times New Roman" panose="02020603050405020304" pitchFamily="18" charset="0"/>
              </a:rPr>
              <a:t>LINGUASTAR – Centre de langue en Roumanie, Cluj-Napoca</a:t>
            </a:r>
          </a:p>
          <a:p>
            <a:endParaRPr lang="fr-FR"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257741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499318-36FA-B59E-E4CD-C33CF10F8B52}"/>
              </a:ext>
            </a:extLst>
          </p:cNvPr>
          <p:cNvSpPr/>
          <p:nvPr/>
        </p:nvSpPr>
        <p:spPr>
          <a:xfrm>
            <a:off x="0" y="0"/>
            <a:ext cx="12192000" cy="2483141"/>
          </a:xfrm>
          <a:prstGeom prst="rect">
            <a:avLst/>
          </a:prstGeom>
          <a:solidFill>
            <a:srgbClr val="9E1460"/>
          </a:solidFill>
          <a:ln>
            <a:solidFill>
              <a:srgbClr val="9E1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texte, livre, rayon, personne&#10;&#10;Description générée automatiquement">
            <a:extLst>
              <a:ext uri="{FF2B5EF4-FFF2-40B4-BE49-F238E27FC236}">
                <a16:creationId xmlns:a16="http://schemas.microsoft.com/office/drawing/2014/main" id="{4FA63572-065A-BD8C-6746-CD8FDBAFAC47}"/>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t="43689" b="24461"/>
          <a:stretch/>
        </p:blipFill>
        <p:spPr>
          <a:xfrm>
            <a:off x="0" y="0"/>
            <a:ext cx="12192000" cy="2472267"/>
          </a:xfrm>
          <a:prstGeom prst="rect">
            <a:avLst/>
          </a:prstGeom>
        </p:spPr>
      </p:pic>
      <p:pic>
        <p:nvPicPr>
          <p:cNvPr id="7" name="Graphique 6">
            <a:extLst>
              <a:ext uri="{FF2B5EF4-FFF2-40B4-BE49-F238E27FC236}">
                <a16:creationId xmlns:a16="http://schemas.microsoft.com/office/drawing/2014/main" id="{77969CB1-B9C4-125A-0BFB-540BF503143D}"/>
              </a:ext>
            </a:extLst>
          </p:cNvPr>
          <p:cNvPicPr/>
          <p:nvPr/>
        </p:nvPicPr>
        <p:blipFill>
          <a:blip r:embed="rId3">
            <a:extLst>
              <a:ext uri="{96DAC541-7B7A-43D3-8B79-37D633B846F1}">
                <asvg:svgBlip xmlns:asvg="http://schemas.microsoft.com/office/drawing/2016/SVG/main" r:embed="rId4"/>
              </a:ext>
            </a:extLst>
          </a:blip>
          <a:stretch>
            <a:fillRect/>
          </a:stretch>
        </p:blipFill>
        <p:spPr>
          <a:xfrm>
            <a:off x="10914306" y="5994400"/>
            <a:ext cx="1251480" cy="783459"/>
          </a:xfrm>
          <a:prstGeom prst="rect">
            <a:avLst/>
          </a:prstGeom>
        </p:spPr>
      </p:pic>
      <p:sp>
        <p:nvSpPr>
          <p:cNvPr id="8" name="Rectangle 7">
            <a:extLst>
              <a:ext uri="{FF2B5EF4-FFF2-40B4-BE49-F238E27FC236}">
                <a16:creationId xmlns:a16="http://schemas.microsoft.com/office/drawing/2014/main" id="{00CA27BF-9026-DD93-B6C0-A6F3EC1D79BE}"/>
              </a:ext>
            </a:extLst>
          </p:cNvPr>
          <p:cNvSpPr/>
          <p:nvPr/>
        </p:nvSpPr>
        <p:spPr>
          <a:xfrm>
            <a:off x="523151" y="3036814"/>
            <a:ext cx="526716" cy="536119"/>
          </a:xfrm>
          <a:prstGeom prst="rect">
            <a:avLst/>
          </a:prstGeom>
          <a:solidFill>
            <a:srgbClr val="9E1460"/>
          </a:solidFill>
          <a:ln>
            <a:solidFill>
              <a:srgbClr val="9E1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31358C"/>
              </a:solidFill>
            </a:endParaRPr>
          </a:p>
        </p:txBody>
      </p:sp>
      <p:sp>
        <p:nvSpPr>
          <p:cNvPr id="9" name="Rectangle 8">
            <a:extLst>
              <a:ext uri="{FF2B5EF4-FFF2-40B4-BE49-F238E27FC236}">
                <a16:creationId xmlns:a16="http://schemas.microsoft.com/office/drawing/2014/main" id="{57645000-81B9-9B90-7C3A-7342C9CC82C9}"/>
              </a:ext>
            </a:extLst>
          </p:cNvPr>
          <p:cNvSpPr/>
          <p:nvPr/>
        </p:nvSpPr>
        <p:spPr>
          <a:xfrm>
            <a:off x="4482620" y="3036815"/>
            <a:ext cx="526716" cy="524067"/>
          </a:xfrm>
          <a:prstGeom prst="rect">
            <a:avLst/>
          </a:prstGeom>
          <a:solidFill>
            <a:srgbClr val="9E1460"/>
          </a:solidFill>
          <a:ln>
            <a:solidFill>
              <a:srgbClr val="9E1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31358C"/>
              </a:solidFill>
            </a:endParaRPr>
          </a:p>
        </p:txBody>
      </p:sp>
      <p:sp>
        <p:nvSpPr>
          <p:cNvPr id="10" name="Rectangle 9">
            <a:extLst>
              <a:ext uri="{FF2B5EF4-FFF2-40B4-BE49-F238E27FC236}">
                <a16:creationId xmlns:a16="http://schemas.microsoft.com/office/drawing/2014/main" id="{7D5F33A0-A4A1-DBFB-9B07-0A3639F7E415}"/>
              </a:ext>
            </a:extLst>
          </p:cNvPr>
          <p:cNvSpPr/>
          <p:nvPr/>
        </p:nvSpPr>
        <p:spPr>
          <a:xfrm>
            <a:off x="8341641" y="3033532"/>
            <a:ext cx="526716" cy="524067"/>
          </a:xfrm>
          <a:prstGeom prst="rect">
            <a:avLst/>
          </a:prstGeom>
          <a:solidFill>
            <a:srgbClr val="9E1460"/>
          </a:solidFill>
          <a:ln>
            <a:solidFill>
              <a:srgbClr val="9E1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31358C"/>
              </a:solidFill>
            </a:endParaRPr>
          </a:p>
        </p:txBody>
      </p:sp>
      <p:sp>
        <p:nvSpPr>
          <p:cNvPr id="11" name="ZoneTexte 10">
            <a:extLst>
              <a:ext uri="{FF2B5EF4-FFF2-40B4-BE49-F238E27FC236}">
                <a16:creationId xmlns:a16="http://schemas.microsoft.com/office/drawing/2014/main" id="{CF3EFA92-4D61-D194-5C5E-3BA159D8DFA3}"/>
              </a:ext>
            </a:extLst>
          </p:cNvPr>
          <p:cNvSpPr txBox="1"/>
          <p:nvPr/>
        </p:nvSpPr>
        <p:spPr>
          <a:xfrm>
            <a:off x="1242253" y="2911269"/>
            <a:ext cx="2922244" cy="830997"/>
          </a:xfrm>
          <a:prstGeom prst="rect">
            <a:avLst/>
          </a:prstGeom>
          <a:noFill/>
        </p:spPr>
        <p:txBody>
          <a:bodyPr wrap="square" rtlCol="0">
            <a:spAutoFit/>
          </a:bodyPr>
          <a:lstStyle/>
          <a:p>
            <a:r>
              <a:rPr lang="fr-FR" sz="2400" b="1" dirty="0">
                <a:solidFill>
                  <a:srgbClr val="9E1460"/>
                </a:solidFill>
              </a:rPr>
              <a:t>Veille des métiers </a:t>
            </a:r>
          </a:p>
          <a:p>
            <a:r>
              <a:rPr lang="fr-FR" sz="2400" b="1" dirty="0">
                <a:solidFill>
                  <a:srgbClr val="9E1460"/>
                </a:solidFill>
              </a:rPr>
              <a:t>et des compétences </a:t>
            </a:r>
          </a:p>
        </p:txBody>
      </p:sp>
      <p:sp>
        <p:nvSpPr>
          <p:cNvPr id="12" name="ZoneTexte 11">
            <a:extLst>
              <a:ext uri="{FF2B5EF4-FFF2-40B4-BE49-F238E27FC236}">
                <a16:creationId xmlns:a16="http://schemas.microsoft.com/office/drawing/2014/main" id="{54F1FFB6-BF07-33F5-ABB5-9850FC4DE3B3}"/>
              </a:ext>
            </a:extLst>
          </p:cNvPr>
          <p:cNvSpPr txBox="1"/>
          <p:nvPr/>
        </p:nvSpPr>
        <p:spPr>
          <a:xfrm>
            <a:off x="369299" y="4095116"/>
            <a:ext cx="4232517" cy="1692771"/>
          </a:xfrm>
          <a:prstGeom prst="rect">
            <a:avLst/>
          </a:prstGeom>
          <a:noFill/>
        </p:spPr>
        <p:txBody>
          <a:bodyPr wrap="square" rtlCol="0">
            <a:spAutoFit/>
          </a:bodyPr>
          <a:lstStyle/>
          <a:p>
            <a:pPr marL="742950" lvl="1" indent="-285750">
              <a:buClr>
                <a:srgbClr val="9E1460"/>
              </a:buClr>
              <a:buFont typeface="Wingdings" panose="05000000000000000000" pitchFamily="2" charset="2"/>
              <a:buChar char="§"/>
            </a:pPr>
            <a:r>
              <a:rPr lang="fr-FR" sz="2000" dirty="0">
                <a:latin typeface="Roboto" panose="02000000000000000000" pitchFamily="2" charset="0"/>
                <a:ea typeface="Roboto" panose="02000000000000000000" pitchFamily="2" charset="0"/>
              </a:rPr>
              <a:t>Référentiels de métiers</a:t>
            </a:r>
          </a:p>
          <a:p>
            <a:pPr marL="742950" lvl="1" indent="-285750">
              <a:buClr>
                <a:srgbClr val="9E1460"/>
              </a:buClr>
              <a:buFont typeface="Wingdings" panose="05000000000000000000" pitchFamily="2" charset="2"/>
              <a:buChar char="§"/>
            </a:pPr>
            <a:r>
              <a:rPr lang="fr-FR" sz="2000" dirty="0">
                <a:latin typeface="Roboto" panose="02000000000000000000" pitchFamily="2" charset="0"/>
                <a:ea typeface="Roboto" panose="02000000000000000000" pitchFamily="2" charset="0"/>
              </a:rPr>
              <a:t>Diplômes européens</a:t>
            </a:r>
          </a:p>
          <a:p>
            <a:pPr marL="742950" lvl="1" indent="-285750">
              <a:buClr>
                <a:srgbClr val="9E1460"/>
              </a:buClr>
              <a:buFont typeface="Wingdings" panose="05000000000000000000" pitchFamily="2" charset="2"/>
              <a:buChar char="§"/>
            </a:pPr>
            <a:r>
              <a:rPr lang="fr-FR" sz="2000" dirty="0">
                <a:latin typeface="Roboto" panose="02000000000000000000" pitchFamily="2" charset="0"/>
                <a:ea typeface="Roboto" panose="02000000000000000000" pitchFamily="2" charset="0"/>
              </a:rPr>
              <a:t>Certificats professionnels</a:t>
            </a:r>
          </a:p>
          <a:p>
            <a:pPr marL="742950" lvl="1" indent="-285750">
              <a:buClr>
                <a:srgbClr val="9E1460"/>
              </a:buClr>
              <a:buFont typeface="Wingdings" panose="05000000000000000000" pitchFamily="2" charset="2"/>
              <a:buChar char="§"/>
            </a:pPr>
            <a:r>
              <a:rPr lang="fr-FR" sz="2000" dirty="0">
                <a:latin typeface="Roboto" panose="02000000000000000000" pitchFamily="2" charset="0"/>
                <a:ea typeface="Roboto" panose="02000000000000000000" pitchFamily="2" charset="0"/>
              </a:rPr>
              <a:t>Agréments et accréditations  </a:t>
            </a:r>
          </a:p>
          <a:p>
            <a:endParaRPr lang="fr-FR" sz="2400" b="1" dirty="0">
              <a:solidFill>
                <a:srgbClr val="9E1460"/>
              </a:solidFill>
            </a:endParaRPr>
          </a:p>
        </p:txBody>
      </p:sp>
      <p:sp>
        <p:nvSpPr>
          <p:cNvPr id="13" name="ZoneTexte 12">
            <a:extLst>
              <a:ext uri="{FF2B5EF4-FFF2-40B4-BE49-F238E27FC236}">
                <a16:creationId xmlns:a16="http://schemas.microsoft.com/office/drawing/2014/main" id="{663D3AC0-A5F4-BA34-F72D-3E6BAB55689E}"/>
              </a:ext>
            </a:extLst>
          </p:cNvPr>
          <p:cNvSpPr txBox="1"/>
          <p:nvPr/>
        </p:nvSpPr>
        <p:spPr>
          <a:xfrm>
            <a:off x="5205049" y="3095934"/>
            <a:ext cx="2671515" cy="461665"/>
          </a:xfrm>
          <a:prstGeom prst="rect">
            <a:avLst/>
          </a:prstGeom>
          <a:noFill/>
        </p:spPr>
        <p:txBody>
          <a:bodyPr wrap="square" rtlCol="0">
            <a:spAutoFit/>
          </a:bodyPr>
          <a:lstStyle/>
          <a:p>
            <a:r>
              <a:rPr lang="fr-FR" sz="2400" b="1" dirty="0">
                <a:solidFill>
                  <a:srgbClr val="9E1460"/>
                </a:solidFill>
              </a:rPr>
              <a:t>Ecole doctorale</a:t>
            </a:r>
          </a:p>
        </p:txBody>
      </p:sp>
      <p:sp>
        <p:nvSpPr>
          <p:cNvPr id="14" name="ZoneTexte 13">
            <a:extLst>
              <a:ext uri="{FF2B5EF4-FFF2-40B4-BE49-F238E27FC236}">
                <a16:creationId xmlns:a16="http://schemas.microsoft.com/office/drawing/2014/main" id="{622054A4-D60D-7D13-F234-D1104A12A169}"/>
              </a:ext>
            </a:extLst>
          </p:cNvPr>
          <p:cNvSpPr txBox="1"/>
          <p:nvPr/>
        </p:nvSpPr>
        <p:spPr>
          <a:xfrm>
            <a:off x="4482619" y="4091833"/>
            <a:ext cx="3666958" cy="1015663"/>
          </a:xfrm>
          <a:prstGeom prst="rect">
            <a:avLst/>
          </a:prstGeom>
          <a:noFill/>
        </p:spPr>
        <p:txBody>
          <a:bodyPr wrap="square" rtlCol="0">
            <a:spAutoFit/>
          </a:bodyPr>
          <a:lstStyle/>
          <a:p>
            <a:pPr marL="742950" lvl="1" indent="-285750" algn="just">
              <a:buClr>
                <a:srgbClr val="9E1460"/>
              </a:buClr>
              <a:buFont typeface="Wingdings" panose="05000000000000000000" pitchFamily="2" charset="2"/>
              <a:buChar char="§"/>
            </a:pPr>
            <a:r>
              <a:rPr lang="fr-FR" sz="2000" dirty="0">
                <a:latin typeface="Roboto" panose="02000000000000000000" pitchFamily="2" charset="0"/>
                <a:ea typeface="Roboto" panose="02000000000000000000" pitchFamily="2" charset="0"/>
              </a:rPr>
              <a:t>Publication d’ouvrages pédagogiques et </a:t>
            </a:r>
          </a:p>
          <a:p>
            <a:pPr lvl="1" algn="just">
              <a:buClr>
                <a:srgbClr val="9E1460"/>
              </a:buClr>
            </a:pPr>
            <a:r>
              <a:rPr lang="fr-FR" sz="2000" dirty="0">
                <a:latin typeface="Roboto" panose="02000000000000000000" pitchFamily="2" charset="0"/>
                <a:ea typeface="Roboto" panose="02000000000000000000" pitchFamily="2" charset="0"/>
              </a:rPr>
              <a:t>    de travaux de recherche </a:t>
            </a:r>
          </a:p>
        </p:txBody>
      </p:sp>
      <p:sp>
        <p:nvSpPr>
          <p:cNvPr id="15" name="ZoneTexte 14">
            <a:extLst>
              <a:ext uri="{FF2B5EF4-FFF2-40B4-BE49-F238E27FC236}">
                <a16:creationId xmlns:a16="http://schemas.microsoft.com/office/drawing/2014/main" id="{61048895-4F6C-AD73-235D-19973BD6FDCE}"/>
              </a:ext>
            </a:extLst>
          </p:cNvPr>
          <p:cNvSpPr txBox="1"/>
          <p:nvPr/>
        </p:nvSpPr>
        <p:spPr>
          <a:xfrm>
            <a:off x="9005953" y="2911269"/>
            <a:ext cx="2838681" cy="830997"/>
          </a:xfrm>
          <a:prstGeom prst="rect">
            <a:avLst/>
          </a:prstGeom>
          <a:noFill/>
        </p:spPr>
        <p:txBody>
          <a:bodyPr wrap="square" rtlCol="0">
            <a:spAutoFit/>
          </a:bodyPr>
          <a:lstStyle/>
          <a:p>
            <a:r>
              <a:rPr lang="fr-FR" sz="2400" b="1" dirty="0">
                <a:solidFill>
                  <a:srgbClr val="9E1460"/>
                </a:solidFill>
              </a:rPr>
              <a:t>Expertise auprès </a:t>
            </a:r>
          </a:p>
          <a:p>
            <a:r>
              <a:rPr lang="fr-FR" sz="2400" b="1" dirty="0">
                <a:solidFill>
                  <a:srgbClr val="9E1460"/>
                </a:solidFill>
              </a:rPr>
              <a:t>des institutions </a:t>
            </a:r>
          </a:p>
        </p:txBody>
      </p:sp>
      <p:sp>
        <p:nvSpPr>
          <p:cNvPr id="16" name="ZoneTexte 15">
            <a:extLst>
              <a:ext uri="{FF2B5EF4-FFF2-40B4-BE49-F238E27FC236}">
                <a16:creationId xmlns:a16="http://schemas.microsoft.com/office/drawing/2014/main" id="{456136D0-64E7-1168-39B8-C4A62749818D}"/>
              </a:ext>
            </a:extLst>
          </p:cNvPr>
          <p:cNvSpPr txBox="1"/>
          <p:nvPr/>
        </p:nvSpPr>
        <p:spPr>
          <a:xfrm>
            <a:off x="8407014" y="4091833"/>
            <a:ext cx="3666958" cy="830997"/>
          </a:xfrm>
          <a:prstGeom prst="rect">
            <a:avLst/>
          </a:prstGeom>
          <a:noFill/>
        </p:spPr>
        <p:txBody>
          <a:bodyPr wrap="square" rtlCol="0">
            <a:spAutoFit/>
          </a:bodyPr>
          <a:lstStyle/>
          <a:p>
            <a:pPr marL="742950" lvl="1" indent="-285750" algn="just">
              <a:buClr>
                <a:srgbClr val="9E1460"/>
              </a:buClr>
              <a:buFont typeface="Wingdings" panose="05000000000000000000" pitchFamily="2" charset="2"/>
              <a:buChar char="§"/>
            </a:pPr>
            <a:r>
              <a:rPr lang="fr-FR" sz="2400" dirty="0" err="1"/>
              <a:t>CdE</a:t>
            </a:r>
            <a:r>
              <a:rPr lang="fr-FR" sz="2400" dirty="0"/>
              <a:t>, Unesco, ONU, OIF…</a:t>
            </a:r>
            <a:endParaRPr lang="fr-FR" sz="2800" dirty="0"/>
          </a:p>
        </p:txBody>
      </p:sp>
      <p:sp>
        <p:nvSpPr>
          <p:cNvPr id="17" name="ZoneTexte 16">
            <a:extLst>
              <a:ext uri="{FF2B5EF4-FFF2-40B4-BE49-F238E27FC236}">
                <a16:creationId xmlns:a16="http://schemas.microsoft.com/office/drawing/2014/main" id="{A9D4D66B-26DB-580D-BADC-85B3B2DEFC89}"/>
              </a:ext>
            </a:extLst>
          </p:cNvPr>
          <p:cNvSpPr txBox="1"/>
          <p:nvPr/>
        </p:nvSpPr>
        <p:spPr>
          <a:xfrm>
            <a:off x="360240" y="1395279"/>
            <a:ext cx="8244759"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fr-FR" sz="3600" b="1" cap="all" dirty="0">
                <a:solidFill>
                  <a:schemeClr val="bg1"/>
                </a:solidFill>
                <a:effectLst>
                  <a:outerShdw blurRad="38100" dist="38100" dir="2700000" algn="tl">
                    <a:srgbClr val="000000">
                      <a:alpha val="43137"/>
                    </a:srgbClr>
                  </a:outerShdw>
                </a:effectLst>
                <a:ea typeface="Roboto Lt" pitchFamily="2" charset="0"/>
              </a:rPr>
              <a:t>les travaux pédagogiques de la FEDE</a:t>
            </a:r>
            <a:endParaRPr lang="fr-FR" sz="3600" b="1" dirty="0">
              <a:solidFill>
                <a:schemeClr val="bg1"/>
              </a:solidFill>
              <a:effectLst>
                <a:outerShdw blurRad="38100" dist="38100" dir="2700000" algn="tl">
                  <a:srgbClr val="000000">
                    <a:alpha val="43137"/>
                  </a:srgbClr>
                </a:outerShdw>
              </a:effectLst>
              <a:latin typeface="Calibri" panose="020F0502020204030204" pitchFamily="34" charset="0"/>
              <a:ea typeface="Roboto Lt" pitchFamily="2" charset="0"/>
            </a:endParaRPr>
          </a:p>
        </p:txBody>
      </p:sp>
    </p:spTree>
    <p:extLst>
      <p:ext uri="{BB962C8B-B14F-4D97-AF65-F5344CB8AC3E}">
        <p14:creationId xmlns:p14="http://schemas.microsoft.com/office/powerpoint/2010/main" val="3396448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me 8">
            <a:extLst>
              <a:ext uri="{FF2B5EF4-FFF2-40B4-BE49-F238E27FC236}">
                <a16:creationId xmlns:a16="http://schemas.microsoft.com/office/drawing/2014/main" id="{2A9EA360-8FA5-91A6-4180-7FE088E2998A}"/>
              </a:ext>
            </a:extLst>
          </p:cNvPr>
          <p:cNvGraphicFramePr/>
          <p:nvPr>
            <p:extLst>
              <p:ext uri="{D42A27DB-BD31-4B8C-83A1-F6EECF244321}">
                <p14:modId xmlns:p14="http://schemas.microsoft.com/office/powerpoint/2010/main" val="932134373"/>
              </p:ext>
            </p:extLst>
          </p:nvPr>
        </p:nvGraphicFramePr>
        <p:xfrm>
          <a:off x="3945649" y="119830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Graphique 9">
            <a:extLst>
              <a:ext uri="{FF2B5EF4-FFF2-40B4-BE49-F238E27FC236}">
                <a16:creationId xmlns:a16="http://schemas.microsoft.com/office/drawing/2014/main" id="{F9EA5D34-BB77-BDD7-282B-DEEF2617DC43}"/>
              </a:ext>
            </a:extLst>
          </p:cNvPr>
          <p:cNvPicPr/>
          <p:nvPr/>
        </p:nvPicPr>
        <p:blipFill>
          <a:blip r:embed="rId7">
            <a:extLst>
              <a:ext uri="{96DAC541-7B7A-43D3-8B79-37D633B846F1}">
                <asvg:svgBlip xmlns:asvg="http://schemas.microsoft.com/office/drawing/2016/SVG/main" r:embed="rId8"/>
              </a:ext>
            </a:extLst>
          </a:blip>
          <a:stretch>
            <a:fillRect/>
          </a:stretch>
        </p:blipFill>
        <p:spPr>
          <a:xfrm>
            <a:off x="74357" y="0"/>
            <a:ext cx="1251480" cy="783459"/>
          </a:xfrm>
          <a:prstGeom prst="rect">
            <a:avLst/>
          </a:prstGeom>
        </p:spPr>
      </p:pic>
      <p:sp>
        <p:nvSpPr>
          <p:cNvPr id="16" name="ZoneTexte 15">
            <a:extLst>
              <a:ext uri="{FF2B5EF4-FFF2-40B4-BE49-F238E27FC236}">
                <a16:creationId xmlns:a16="http://schemas.microsoft.com/office/drawing/2014/main" id="{4CF1B166-3948-5A02-6666-6A70BF7D08C3}"/>
              </a:ext>
            </a:extLst>
          </p:cNvPr>
          <p:cNvSpPr txBox="1"/>
          <p:nvPr/>
        </p:nvSpPr>
        <p:spPr>
          <a:xfrm>
            <a:off x="3106183" y="153302"/>
            <a:ext cx="5979634"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fr-FR" sz="3600" b="1" dirty="0">
                <a:ln>
                  <a:solidFill>
                    <a:srgbClr val="EB5B28"/>
                  </a:solidFill>
                </a:ln>
                <a:solidFill>
                  <a:srgbClr val="EB5B28"/>
                </a:solidFill>
                <a:latin typeface="Roboto" panose="02000000000000000000" pitchFamily="2" charset="0"/>
                <a:ea typeface="Roboto" panose="02000000000000000000" pitchFamily="2" charset="0"/>
              </a:rPr>
              <a:t>Les diplômes Européens </a:t>
            </a:r>
          </a:p>
        </p:txBody>
      </p:sp>
      <p:pic>
        <p:nvPicPr>
          <p:cNvPr id="17" name="Image 16">
            <a:extLst>
              <a:ext uri="{FF2B5EF4-FFF2-40B4-BE49-F238E27FC236}">
                <a16:creationId xmlns:a16="http://schemas.microsoft.com/office/drawing/2014/main" id="{DC7A7BAA-EFC1-7F04-CF49-05C217EAA6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405" y="2227128"/>
            <a:ext cx="3270177" cy="2403743"/>
          </a:xfrm>
          <a:prstGeom prst="rect">
            <a:avLst/>
          </a:prstGeom>
        </p:spPr>
      </p:pic>
    </p:spTree>
    <p:extLst>
      <p:ext uri="{BB962C8B-B14F-4D97-AF65-F5344CB8AC3E}">
        <p14:creationId xmlns:p14="http://schemas.microsoft.com/office/powerpoint/2010/main" val="768750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550D18B-AE37-B1AB-3912-869E55524CC5}"/>
              </a:ext>
            </a:extLst>
          </p:cNvPr>
          <p:cNvSpPr txBox="1"/>
          <p:nvPr/>
        </p:nvSpPr>
        <p:spPr>
          <a:xfrm>
            <a:off x="478159" y="118578"/>
            <a:ext cx="11235681" cy="1200329"/>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fr-FR" sz="3600" b="1" cap="all" dirty="0">
                <a:solidFill>
                  <a:srgbClr val="9D1561"/>
                </a:solidFill>
                <a:effectLst>
                  <a:outerShdw blurRad="38100" dist="38100" dir="2700000" algn="tl">
                    <a:srgbClr val="000000">
                      <a:alpha val="43137"/>
                    </a:srgbClr>
                  </a:outerShdw>
                </a:effectLst>
                <a:ea typeface="Roboto Lt" pitchFamily="2" charset="0"/>
              </a:rPr>
              <a:t>ACCRÉDITATION FEDE </a:t>
            </a:r>
            <a:br>
              <a:rPr lang="fr-FR" sz="3600" b="1" cap="all" dirty="0">
                <a:solidFill>
                  <a:srgbClr val="9D1561"/>
                </a:solidFill>
                <a:effectLst>
                  <a:outerShdw blurRad="38100" dist="38100" dir="2700000" algn="tl">
                    <a:srgbClr val="000000">
                      <a:alpha val="43137"/>
                    </a:srgbClr>
                  </a:outerShdw>
                </a:effectLst>
                <a:ea typeface="Roboto Lt" pitchFamily="2" charset="0"/>
              </a:rPr>
            </a:br>
            <a:r>
              <a:rPr lang="fr-FR" sz="3600" b="1" dirty="0">
                <a:solidFill>
                  <a:srgbClr val="9D1561"/>
                </a:solidFill>
                <a:effectLst>
                  <a:outerShdw blurRad="38100" dist="38100" dir="2700000" algn="tl">
                    <a:srgbClr val="000000">
                      <a:alpha val="43137"/>
                    </a:srgbClr>
                  </a:outerShdw>
                </a:effectLst>
                <a:latin typeface="Calibri" panose="020F0502020204030204" pitchFamily="34" charset="0"/>
                <a:ea typeface="Roboto Lt" pitchFamily="2" charset="0"/>
              </a:rPr>
              <a:t>Créez votre diplôme européen FEDE sur mesure</a:t>
            </a:r>
          </a:p>
        </p:txBody>
      </p:sp>
      <p:pic>
        <p:nvPicPr>
          <p:cNvPr id="17" name="Graphique 16">
            <a:extLst>
              <a:ext uri="{FF2B5EF4-FFF2-40B4-BE49-F238E27FC236}">
                <a16:creationId xmlns:a16="http://schemas.microsoft.com/office/drawing/2014/main" id="{D8AB8901-F384-222B-0FBA-00FFA07C1C20}"/>
              </a:ext>
            </a:extLst>
          </p:cNvPr>
          <p:cNvPicPr/>
          <p:nvPr/>
        </p:nvPicPr>
        <p:blipFill>
          <a:blip r:embed="rId2">
            <a:extLst>
              <a:ext uri="{96DAC541-7B7A-43D3-8B79-37D633B846F1}">
                <asvg:svgBlip xmlns:asvg="http://schemas.microsoft.com/office/drawing/2016/SVG/main" r:embed="rId3"/>
              </a:ext>
            </a:extLst>
          </a:blip>
          <a:stretch>
            <a:fillRect/>
          </a:stretch>
        </p:blipFill>
        <p:spPr>
          <a:xfrm>
            <a:off x="11045880" y="6021922"/>
            <a:ext cx="1146119" cy="717500"/>
          </a:xfrm>
          <a:prstGeom prst="rect">
            <a:avLst/>
          </a:prstGeom>
        </p:spPr>
      </p:pic>
      <p:graphicFrame>
        <p:nvGraphicFramePr>
          <p:cNvPr id="20" name="Diagramme 19">
            <a:extLst>
              <a:ext uri="{FF2B5EF4-FFF2-40B4-BE49-F238E27FC236}">
                <a16:creationId xmlns:a16="http://schemas.microsoft.com/office/drawing/2014/main" id="{03C1D11C-76CD-338C-9B8B-6467793C918B}"/>
              </a:ext>
            </a:extLst>
          </p:cNvPr>
          <p:cNvGraphicFramePr/>
          <p:nvPr>
            <p:extLst>
              <p:ext uri="{D42A27DB-BD31-4B8C-83A1-F6EECF244321}">
                <p14:modId xmlns:p14="http://schemas.microsoft.com/office/powerpoint/2010/main" val="2085420947"/>
              </p:ext>
            </p:extLst>
          </p:nvPr>
        </p:nvGraphicFramePr>
        <p:xfrm>
          <a:off x="3920482" y="1122930"/>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 3" descr="Une image contenant texte&#10;&#10;Description générée automatiquement">
            <a:extLst>
              <a:ext uri="{FF2B5EF4-FFF2-40B4-BE49-F238E27FC236}">
                <a16:creationId xmlns:a16="http://schemas.microsoft.com/office/drawing/2014/main" id="{B9F461A7-1721-0C96-8AF5-14A6E4E508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3518" y="2628900"/>
            <a:ext cx="3604922" cy="2572658"/>
          </a:xfrm>
          <a:prstGeom prst="rect">
            <a:avLst/>
          </a:prstGeom>
        </p:spPr>
      </p:pic>
    </p:spTree>
    <p:extLst>
      <p:ext uri="{BB962C8B-B14F-4D97-AF65-F5344CB8AC3E}">
        <p14:creationId xmlns:p14="http://schemas.microsoft.com/office/powerpoint/2010/main" val="1814926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DEC0D33-51DC-1870-7484-1937DB9D0E04}"/>
              </a:ext>
            </a:extLst>
          </p:cNvPr>
          <p:cNvSpPr txBox="1"/>
          <p:nvPr/>
        </p:nvSpPr>
        <p:spPr>
          <a:xfrm>
            <a:off x="1337840" y="257809"/>
            <a:ext cx="9516319" cy="1200329"/>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fr-FR" sz="3600" b="1" cap="all" dirty="0">
                <a:solidFill>
                  <a:srgbClr val="2A3887"/>
                </a:solidFill>
                <a:effectLst>
                  <a:outerShdw blurRad="38100" dist="38100" dir="2700000" algn="tl">
                    <a:srgbClr val="000000">
                      <a:alpha val="43137"/>
                    </a:srgbClr>
                  </a:outerShdw>
                </a:effectLst>
                <a:ea typeface="Roboto Lt" pitchFamily="2" charset="0"/>
              </a:rPr>
              <a:t>AGRÉMENT FEDE</a:t>
            </a:r>
          </a:p>
          <a:p>
            <a:pPr algn="ctr"/>
            <a:r>
              <a:rPr lang="fr-FR" sz="3600" b="1" dirty="0">
                <a:solidFill>
                  <a:srgbClr val="2A3887"/>
                </a:solidFill>
                <a:effectLst>
                  <a:outerShdw blurRad="38100" dist="38100" dir="2700000" algn="tl">
                    <a:srgbClr val="000000">
                      <a:alpha val="43137"/>
                    </a:srgbClr>
                  </a:outerShdw>
                </a:effectLst>
                <a:latin typeface="Calibri" panose="020F0502020204030204" pitchFamily="34" charset="0"/>
                <a:ea typeface="Roboto Lt" pitchFamily="2" charset="0"/>
              </a:rPr>
              <a:t>Labellisez votre diplôme ou votre programme</a:t>
            </a:r>
          </a:p>
        </p:txBody>
      </p:sp>
      <p:graphicFrame>
        <p:nvGraphicFramePr>
          <p:cNvPr id="9" name="Diagramme 8">
            <a:extLst>
              <a:ext uri="{FF2B5EF4-FFF2-40B4-BE49-F238E27FC236}">
                <a16:creationId xmlns:a16="http://schemas.microsoft.com/office/drawing/2014/main" id="{2A9EA360-8FA5-91A6-4180-7FE088E2998A}"/>
              </a:ext>
            </a:extLst>
          </p:cNvPr>
          <p:cNvGraphicFramePr/>
          <p:nvPr>
            <p:extLst>
              <p:ext uri="{D42A27DB-BD31-4B8C-83A1-F6EECF244321}">
                <p14:modId xmlns:p14="http://schemas.microsoft.com/office/powerpoint/2010/main" val="3711127887"/>
              </p:ext>
            </p:extLst>
          </p:nvPr>
        </p:nvGraphicFramePr>
        <p:xfrm>
          <a:off x="4284886" y="1997810"/>
          <a:ext cx="7681492" cy="38756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Graphique 9">
            <a:extLst>
              <a:ext uri="{FF2B5EF4-FFF2-40B4-BE49-F238E27FC236}">
                <a16:creationId xmlns:a16="http://schemas.microsoft.com/office/drawing/2014/main" id="{F9EA5D34-BB77-BDD7-282B-DEEF2617DC43}"/>
              </a:ext>
            </a:extLst>
          </p:cNvPr>
          <p:cNvPicPr/>
          <p:nvPr/>
        </p:nvPicPr>
        <p:blipFill>
          <a:blip r:embed="rId7">
            <a:extLst>
              <a:ext uri="{96DAC541-7B7A-43D3-8B79-37D633B846F1}">
                <asvg:svgBlip xmlns:asvg="http://schemas.microsoft.com/office/drawing/2016/SVG/main" r:embed="rId8"/>
              </a:ext>
            </a:extLst>
          </a:blip>
          <a:stretch>
            <a:fillRect/>
          </a:stretch>
        </p:blipFill>
        <p:spPr>
          <a:xfrm>
            <a:off x="10914306" y="5994400"/>
            <a:ext cx="1251480" cy="783459"/>
          </a:xfrm>
          <a:prstGeom prst="rect">
            <a:avLst/>
          </a:prstGeom>
        </p:spPr>
      </p:pic>
      <p:pic>
        <p:nvPicPr>
          <p:cNvPr id="4" name="Image 3" descr="Une image contenant texte&#10;&#10;Description générée automatiquement">
            <a:extLst>
              <a:ext uri="{FF2B5EF4-FFF2-40B4-BE49-F238E27FC236}">
                <a16:creationId xmlns:a16="http://schemas.microsoft.com/office/drawing/2014/main" id="{64A1E01E-C2D7-346F-7C03-E73CB1556D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5622" y="2610568"/>
            <a:ext cx="3717174" cy="2650110"/>
          </a:xfrm>
          <a:prstGeom prst="rect">
            <a:avLst/>
          </a:prstGeom>
        </p:spPr>
      </p:pic>
    </p:spTree>
    <p:extLst>
      <p:ext uri="{BB962C8B-B14F-4D97-AF65-F5344CB8AC3E}">
        <p14:creationId xmlns:p14="http://schemas.microsoft.com/office/powerpoint/2010/main" val="47854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B8F18DD-4327-7305-CCD5-9FD4FB2332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648" y="1411690"/>
            <a:ext cx="3411794" cy="4824437"/>
          </a:xfrm>
          <a:prstGeom prst="rect">
            <a:avLst/>
          </a:prstGeom>
        </p:spPr>
      </p:pic>
      <p:sp>
        <p:nvSpPr>
          <p:cNvPr id="6" name="ZoneTexte 5">
            <a:extLst>
              <a:ext uri="{FF2B5EF4-FFF2-40B4-BE49-F238E27FC236}">
                <a16:creationId xmlns:a16="http://schemas.microsoft.com/office/drawing/2014/main" id="{D480C01D-1DFF-624E-4B43-E62954C89340}"/>
              </a:ext>
            </a:extLst>
          </p:cNvPr>
          <p:cNvSpPr txBox="1"/>
          <p:nvPr/>
        </p:nvSpPr>
        <p:spPr>
          <a:xfrm>
            <a:off x="1337840" y="211361"/>
            <a:ext cx="9516319" cy="1200329"/>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fr-FR" sz="3600" b="1" dirty="0">
                <a:ln>
                  <a:solidFill>
                    <a:srgbClr val="8EC044"/>
                  </a:solidFill>
                </a:ln>
                <a:solidFill>
                  <a:srgbClr val="8EC044"/>
                </a:solidFill>
                <a:ea typeface="Roboto Lt" pitchFamily="2" charset="0"/>
              </a:rPr>
              <a:t>Le CERTIFICAT DE LANGUE FEDE </a:t>
            </a:r>
          </a:p>
          <a:p>
            <a:pPr algn="ctr"/>
            <a:r>
              <a:rPr lang="fr-FR" sz="3600" b="1" dirty="0">
                <a:ln>
                  <a:solidFill>
                    <a:srgbClr val="8EC044"/>
                  </a:solidFill>
                </a:ln>
                <a:solidFill>
                  <a:srgbClr val="8EC044"/>
                </a:solidFill>
                <a:ea typeface="Roboto Lt" pitchFamily="2" charset="0"/>
              </a:rPr>
              <a:t>basé sur le CECR </a:t>
            </a:r>
          </a:p>
        </p:txBody>
      </p:sp>
      <p:graphicFrame>
        <p:nvGraphicFramePr>
          <p:cNvPr id="10" name="Diagramme 9">
            <a:extLst>
              <a:ext uri="{FF2B5EF4-FFF2-40B4-BE49-F238E27FC236}">
                <a16:creationId xmlns:a16="http://schemas.microsoft.com/office/drawing/2014/main" id="{1DD9BBDB-BEC6-8173-0E02-00F31200EECB}"/>
              </a:ext>
            </a:extLst>
          </p:cNvPr>
          <p:cNvGraphicFramePr/>
          <p:nvPr>
            <p:extLst>
              <p:ext uri="{D42A27DB-BD31-4B8C-83A1-F6EECF244321}">
                <p14:modId xmlns:p14="http://schemas.microsoft.com/office/powerpoint/2010/main" val="2597264154"/>
              </p:ext>
            </p:extLst>
          </p:nvPr>
        </p:nvGraphicFramePr>
        <p:xfrm>
          <a:off x="4284886" y="1997810"/>
          <a:ext cx="7681492" cy="38756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Graphique 10">
            <a:extLst>
              <a:ext uri="{FF2B5EF4-FFF2-40B4-BE49-F238E27FC236}">
                <a16:creationId xmlns:a16="http://schemas.microsoft.com/office/drawing/2014/main" id="{E5D196C6-F303-8828-07F8-7364C2D56422}"/>
              </a:ext>
            </a:extLst>
          </p:cNvPr>
          <p:cNvPicPr/>
          <p:nvPr/>
        </p:nvPicPr>
        <p:blipFill>
          <a:blip r:embed="rId8">
            <a:extLst>
              <a:ext uri="{96DAC541-7B7A-43D3-8B79-37D633B846F1}">
                <asvg:svgBlip xmlns:asvg="http://schemas.microsoft.com/office/drawing/2016/SVG/main" r:embed="rId9"/>
              </a:ext>
            </a:extLst>
          </a:blip>
          <a:stretch>
            <a:fillRect/>
          </a:stretch>
        </p:blipFill>
        <p:spPr>
          <a:xfrm>
            <a:off x="10914306" y="5994400"/>
            <a:ext cx="1251480" cy="783459"/>
          </a:xfrm>
          <a:prstGeom prst="rect">
            <a:avLst/>
          </a:prstGeom>
        </p:spPr>
      </p:pic>
    </p:spTree>
    <p:extLst>
      <p:ext uri="{BB962C8B-B14F-4D97-AF65-F5344CB8AC3E}">
        <p14:creationId xmlns:p14="http://schemas.microsoft.com/office/powerpoint/2010/main" val="3985413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660B07-46DF-1A67-0B67-8289477446B6}"/>
              </a:ext>
            </a:extLst>
          </p:cNvPr>
          <p:cNvSpPr/>
          <p:nvPr/>
        </p:nvSpPr>
        <p:spPr>
          <a:xfrm>
            <a:off x="0" y="2139193"/>
            <a:ext cx="12192000" cy="4718807"/>
          </a:xfrm>
          <a:prstGeom prst="rect">
            <a:avLst/>
          </a:prstGeom>
          <a:solidFill>
            <a:srgbClr val="EB5B28"/>
          </a:solidFill>
          <a:ln>
            <a:solidFill>
              <a:srgbClr val="EB5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Une image contenant texte&#10;&#10;Description générée automatiquement">
            <a:extLst>
              <a:ext uri="{FF2B5EF4-FFF2-40B4-BE49-F238E27FC236}">
                <a16:creationId xmlns:a16="http://schemas.microsoft.com/office/drawing/2014/main" id="{C2B36BDD-7C5E-D996-F156-1EB2DDF7D3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266" y="2613139"/>
            <a:ext cx="5093462" cy="3921886"/>
          </a:xfrm>
          <a:prstGeom prst="rect">
            <a:avLst/>
          </a:prstGeom>
        </p:spPr>
      </p:pic>
      <p:sp>
        <p:nvSpPr>
          <p:cNvPr id="6" name="ZoneTexte 5">
            <a:extLst>
              <a:ext uri="{FF2B5EF4-FFF2-40B4-BE49-F238E27FC236}">
                <a16:creationId xmlns:a16="http://schemas.microsoft.com/office/drawing/2014/main" id="{A71C1EAA-B234-B588-5445-1775DB737DBD}"/>
              </a:ext>
            </a:extLst>
          </p:cNvPr>
          <p:cNvSpPr txBox="1"/>
          <p:nvPr/>
        </p:nvSpPr>
        <p:spPr>
          <a:xfrm>
            <a:off x="2523017" y="347758"/>
            <a:ext cx="7145965" cy="1446550"/>
          </a:xfrm>
          <a:prstGeom prst="rect">
            <a:avLst/>
          </a:prstGeom>
          <a:noFill/>
        </p:spPr>
        <p:txBody>
          <a:bodyPr wrap="square" rtlCol="0">
            <a:spAutoFit/>
          </a:bodyPr>
          <a:lstStyle/>
          <a:p>
            <a:pPr algn="ctr"/>
            <a:r>
              <a:rPr lang="fr-FR" sz="4000" b="1" cap="all" dirty="0">
                <a:solidFill>
                  <a:srgbClr val="E84F1C"/>
                </a:solidFill>
                <a:effectLst>
                  <a:outerShdw blurRad="38100" dist="38100" dir="2700000" algn="tl">
                    <a:srgbClr val="000000">
                      <a:alpha val="43137"/>
                    </a:srgbClr>
                  </a:outerShdw>
                </a:effectLst>
                <a:ea typeface="Roboto Lt" pitchFamily="2" charset="0"/>
              </a:rPr>
              <a:t>L’</a:t>
            </a:r>
            <a:r>
              <a:rPr lang="fr-FR" sz="4000" b="1" cap="all" dirty="0" err="1">
                <a:solidFill>
                  <a:srgbClr val="E84F1C"/>
                </a:solidFill>
                <a:effectLst>
                  <a:outerShdw blurRad="38100" dist="38100" dir="2700000" algn="tl">
                    <a:srgbClr val="000000">
                      <a:alpha val="43137"/>
                    </a:srgbClr>
                  </a:outerShdw>
                </a:effectLst>
                <a:ea typeface="Roboto Lt" pitchFamily="2" charset="0"/>
              </a:rPr>
              <a:t>ecole</a:t>
            </a:r>
            <a:r>
              <a:rPr lang="fr-FR" sz="4000" b="1" cap="all" dirty="0">
                <a:solidFill>
                  <a:srgbClr val="E84F1C"/>
                </a:solidFill>
                <a:effectLst>
                  <a:outerShdw blurRad="38100" dist="38100" dir="2700000" algn="tl">
                    <a:srgbClr val="000000">
                      <a:alpha val="43137"/>
                    </a:srgbClr>
                  </a:outerShdw>
                </a:effectLst>
                <a:ea typeface="Roboto Lt" pitchFamily="2" charset="0"/>
              </a:rPr>
              <a:t> doctorale </a:t>
            </a:r>
            <a:r>
              <a:rPr lang="fr-FR" sz="4000" b="1" cap="all" dirty="0" err="1">
                <a:solidFill>
                  <a:srgbClr val="E84F1C"/>
                </a:solidFill>
                <a:effectLst>
                  <a:outerShdw blurRad="38100" dist="38100" dir="2700000" algn="tl">
                    <a:srgbClr val="000000">
                      <a:alpha val="43137"/>
                    </a:srgbClr>
                  </a:outerShdw>
                </a:effectLst>
                <a:ea typeface="Roboto Lt" pitchFamily="2" charset="0"/>
              </a:rPr>
              <a:t>fede</a:t>
            </a:r>
            <a:br>
              <a:rPr lang="fr-FR" sz="2800" b="1" cap="all" dirty="0">
                <a:solidFill>
                  <a:srgbClr val="E84F1C"/>
                </a:solidFill>
                <a:effectLst>
                  <a:outerShdw blurRad="38100" dist="38100" dir="2700000" algn="tl">
                    <a:srgbClr val="000000">
                      <a:alpha val="43137"/>
                    </a:srgbClr>
                  </a:outerShdw>
                </a:effectLst>
                <a:ea typeface="Roboto Lt" pitchFamily="2" charset="0"/>
              </a:rPr>
            </a:br>
            <a:r>
              <a:rPr lang="fr-FR" sz="2400" b="1" i="0" dirty="0">
                <a:solidFill>
                  <a:srgbClr val="E84F1C"/>
                </a:solidFill>
                <a:effectLst/>
                <a:latin typeface="Roboto" panose="02000000000000000000" pitchFamily="2" charset="0"/>
              </a:rPr>
              <a:t>Un espace de réflexion, d’analyse scientifique </a:t>
            </a:r>
          </a:p>
          <a:p>
            <a:pPr algn="ctr"/>
            <a:r>
              <a:rPr lang="fr-FR" sz="2400" b="1" i="0" dirty="0">
                <a:solidFill>
                  <a:srgbClr val="E84F1C"/>
                </a:solidFill>
                <a:effectLst/>
                <a:latin typeface="Roboto" panose="02000000000000000000" pitchFamily="2" charset="0"/>
              </a:rPr>
              <a:t>et de prise de recul académique</a:t>
            </a:r>
            <a:endParaRPr lang="fr-FR" sz="2400" dirty="0">
              <a:solidFill>
                <a:srgbClr val="E84F1C"/>
              </a:solidFill>
              <a:latin typeface="Roboto" panose="02000000000000000000" pitchFamily="2" charset="0"/>
            </a:endParaRPr>
          </a:p>
        </p:txBody>
      </p:sp>
      <p:pic>
        <p:nvPicPr>
          <p:cNvPr id="7" name="Graphique 6">
            <a:extLst>
              <a:ext uri="{FF2B5EF4-FFF2-40B4-BE49-F238E27FC236}">
                <a16:creationId xmlns:a16="http://schemas.microsoft.com/office/drawing/2014/main" id="{F179CADE-BFAB-5F07-5EC6-6DA6A996AADA}"/>
              </a:ext>
            </a:extLst>
          </p:cNvPr>
          <p:cNvPicPr/>
          <p:nvPr/>
        </p:nvPicPr>
        <p:blipFill>
          <a:blip r:embed="rId3">
            <a:extLst>
              <a:ext uri="{96DAC541-7B7A-43D3-8B79-37D633B846F1}">
                <asvg:svgBlip xmlns:asvg="http://schemas.microsoft.com/office/drawing/2016/SVG/main" r:embed="rId4"/>
              </a:ext>
            </a:extLst>
          </a:blip>
          <a:stretch>
            <a:fillRect/>
          </a:stretch>
        </p:blipFill>
        <p:spPr>
          <a:xfrm>
            <a:off x="115921" y="129397"/>
            <a:ext cx="1251480" cy="783459"/>
          </a:xfrm>
          <a:prstGeom prst="rect">
            <a:avLst/>
          </a:prstGeom>
        </p:spPr>
      </p:pic>
      <p:sp>
        <p:nvSpPr>
          <p:cNvPr id="8" name="ZoneTexte 7">
            <a:extLst>
              <a:ext uri="{FF2B5EF4-FFF2-40B4-BE49-F238E27FC236}">
                <a16:creationId xmlns:a16="http://schemas.microsoft.com/office/drawing/2014/main" id="{4125D6E9-C938-423C-D730-C44C889F0A49}"/>
              </a:ext>
            </a:extLst>
          </p:cNvPr>
          <p:cNvSpPr txBox="1"/>
          <p:nvPr/>
        </p:nvSpPr>
        <p:spPr>
          <a:xfrm>
            <a:off x="6095999" y="2294727"/>
            <a:ext cx="5830957" cy="4524315"/>
          </a:xfrm>
          <a:prstGeom prst="rect">
            <a:avLst/>
          </a:prstGeom>
          <a:noFill/>
        </p:spPr>
        <p:txBody>
          <a:bodyPr wrap="square" rtlCol="0">
            <a:spAutoFit/>
          </a:bodyPr>
          <a:lstStyle/>
          <a:p>
            <a:pPr marL="285750" indent="-285750">
              <a:buFont typeface="Wingdings" panose="05000000000000000000" pitchFamily="2" charset="2"/>
              <a:buChar char="§"/>
            </a:pPr>
            <a:r>
              <a:rPr lang="fr-FR" b="1" dirty="0">
                <a:solidFill>
                  <a:schemeClr val="bg1"/>
                </a:solidFill>
                <a:latin typeface="Roboto" panose="02000000000000000000" pitchFamily="2" charset="0"/>
                <a:ea typeface="Roboto" panose="02000000000000000000" pitchFamily="2" charset="0"/>
              </a:rPr>
              <a:t>L’Institut de recherche FEDE : </a:t>
            </a:r>
            <a:r>
              <a:rPr lang="fr-FR" dirty="0">
                <a:solidFill>
                  <a:schemeClr val="bg1"/>
                </a:solidFill>
                <a:latin typeface="Roboto" panose="02000000000000000000" pitchFamily="2" charset="0"/>
                <a:ea typeface="Roboto" panose="02000000000000000000" pitchFamily="2" charset="0"/>
              </a:rPr>
              <a:t>un laboratoire d’idées, dédié à la problématique de la professionnalisation et aux nouveaux métiers</a:t>
            </a:r>
            <a:br>
              <a:rPr lang="fr-FR" dirty="0">
                <a:solidFill>
                  <a:schemeClr val="bg1"/>
                </a:solidFill>
                <a:latin typeface="Roboto" panose="02000000000000000000" pitchFamily="2" charset="0"/>
                <a:ea typeface="Roboto" panose="02000000000000000000" pitchFamily="2" charset="0"/>
              </a:rPr>
            </a:br>
            <a:endParaRPr lang="fr-FR" dirty="0">
              <a:solidFill>
                <a:schemeClr val="bg1"/>
              </a:solidFill>
              <a:latin typeface="Roboto" panose="02000000000000000000" pitchFamily="2" charset="0"/>
              <a:ea typeface="Roboto" panose="02000000000000000000" pitchFamily="2" charset="0"/>
            </a:endParaRPr>
          </a:p>
          <a:p>
            <a:pPr marL="285750" indent="-285750">
              <a:buFont typeface="Wingdings" panose="05000000000000000000" pitchFamily="2" charset="2"/>
              <a:buChar char="§"/>
            </a:pPr>
            <a:r>
              <a:rPr lang="fr-FR" dirty="0">
                <a:solidFill>
                  <a:schemeClr val="bg1"/>
                </a:solidFill>
                <a:latin typeface="Roboto" panose="02000000000000000000" pitchFamily="2" charset="0"/>
                <a:ea typeface="Roboto" panose="02000000000000000000" pitchFamily="2" charset="0"/>
              </a:rPr>
              <a:t>Via </a:t>
            </a:r>
            <a:r>
              <a:rPr lang="fr-FR" b="1" dirty="0">
                <a:solidFill>
                  <a:schemeClr val="bg1"/>
                </a:solidFill>
                <a:latin typeface="Roboto" panose="02000000000000000000" pitchFamily="2" charset="0"/>
                <a:ea typeface="Roboto" panose="02000000000000000000" pitchFamily="2" charset="0"/>
              </a:rPr>
              <a:t>son école doctorale, </a:t>
            </a:r>
            <a:r>
              <a:rPr lang="fr-FR" dirty="0">
                <a:solidFill>
                  <a:schemeClr val="bg1"/>
                </a:solidFill>
                <a:latin typeface="Roboto" panose="02000000000000000000" pitchFamily="2" charset="0"/>
                <a:ea typeface="Roboto" panose="02000000000000000000" pitchFamily="2" charset="0"/>
              </a:rPr>
              <a:t>la FEDE propose un </a:t>
            </a:r>
            <a:br>
              <a:rPr lang="fr-FR" dirty="0">
                <a:solidFill>
                  <a:schemeClr val="bg1"/>
                </a:solidFill>
                <a:latin typeface="Roboto" panose="02000000000000000000" pitchFamily="2" charset="0"/>
                <a:ea typeface="Roboto" panose="02000000000000000000" pitchFamily="2" charset="0"/>
              </a:rPr>
            </a:br>
            <a:r>
              <a:rPr lang="fr-FR" dirty="0">
                <a:solidFill>
                  <a:schemeClr val="bg1"/>
                </a:solidFill>
                <a:latin typeface="Roboto" panose="02000000000000000000" pitchFamily="2" charset="0"/>
                <a:ea typeface="Roboto" panose="02000000000000000000" pitchFamily="2" charset="0"/>
              </a:rPr>
              <a:t>programme de recherche appliquée : </a:t>
            </a:r>
            <a:r>
              <a:rPr lang="fr-FR" b="1" dirty="0">
                <a:solidFill>
                  <a:schemeClr val="bg1"/>
                </a:solidFill>
                <a:latin typeface="Roboto" panose="02000000000000000000" pitchFamily="2" charset="0"/>
                <a:ea typeface="Roboto" panose="02000000000000000000" pitchFamily="2" charset="0"/>
              </a:rPr>
              <a:t>l’</a:t>
            </a:r>
            <a:r>
              <a:rPr lang="fr-FR" b="1" dirty="0" err="1">
                <a:solidFill>
                  <a:schemeClr val="bg1"/>
                </a:solidFill>
                <a:latin typeface="Roboto" panose="02000000000000000000" pitchFamily="2" charset="0"/>
                <a:ea typeface="Roboto" panose="02000000000000000000" pitchFamily="2" charset="0"/>
              </a:rPr>
              <a:t>Executive</a:t>
            </a:r>
            <a:r>
              <a:rPr lang="fr-FR" b="1" dirty="0">
                <a:solidFill>
                  <a:schemeClr val="bg1"/>
                </a:solidFill>
                <a:latin typeface="Roboto" panose="02000000000000000000" pitchFamily="2" charset="0"/>
                <a:ea typeface="Roboto" panose="02000000000000000000" pitchFamily="2" charset="0"/>
              </a:rPr>
              <a:t> DBA FEDE </a:t>
            </a:r>
            <a:br>
              <a:rPr lang="fr-FR" b="1" dirty="0">
                <a:solidFill>
                  <a:schemeClr val="bg1"/>
                </a:solidFill>
                <a:latin typeface="Roboto" panose="02000000000000000000" pitchFamily="2" charset="0"/>
                <a:ea typeface="Roboto" panose="02000000000000000000" pitchFamily="2" charset="0"/>
              </a:rPr>
            </a:br>
            <a:endParaRPr lang="fr-FR" b="1" dirty="0">
              <a:solidFill>
                <a:schemeClr val="bg1"/>
              </a:solidFill>
              <a:latin typeface="Roboto" panose="02000000000000000000" pitchFamily="2" charset="0"/>
              <a:ea typeface="Roboto" panose="02000000000000000000" pitchFamily="2" charset="0"/>
            </a:endParaRPr>
          </a:p>
          <a:p>
            <a:pPr marL="285750" indent="-285750">
              <a:buFont typeface="Wingdings" panose="05000000000000000000" pitchFamily="2" charset="2"/>
              <a:buChar char="§"/>
            </a:pPr>
            <a:r>
              <a:rPr lang="fr-FR" dirty="0">
                <a:solidFill>
                  <a:schemeClr val="bg1"/>
                </a:solidFill>
                <a:latin typeface="Roboto" panose="02000000000000000000" pitchFamily="2" charset="0"/>
                <a:ea typeface="Roboto" panose="02000000000000000000" pitchFamily="2" charset="0"/>
              </a:rPr>
              <a:t>Un programme doctoral </a:t>
            </a:r>
            <a:r>
              <a:rPr lang="fr-FR" b="1" dirty="0">
                <a:solidFill>
                  <a:schemeClr val="bg1"/>
                </a:solidFill>
                <a:latin typeface="Roboto" panose="02000000000000000000" pitchFamily="2" charset="0"/>
                <a:ea typeface="Roboto" panose="02000000000000000000" pitchFamily="2" charset="0"/>
              </a:rPr>
              <a:t>en trois ans </a:t>
            </a:r>
            <a:r>
              <a:rPr lang="fr-FR" dirty="0">
                <a:solidFill>
                  <a:schemeClr val="bg1"/>
                </a:solidFill>
                <a:latin typeface="Roboto" panose="02000000000000000000" pitchFamily="2" charset="0"/>
                <a:ea typeface="Roboto" panose="02000000000000000000" pitchFamily="2" charset="0"/>
              </a:rPr>
              <a:t>(en moyenne)</a:t>
            </a:r>
            <a:br>
              <a:rPr lang="fr-FR" dirty="0">
                <a:solidFill>
                  <a:schemeClr val="bg1"/>
                </a:solidFill>
                <a:latin typeface="Roboto" panose="02000000000000000000" pitchFamily="2" charset="0"/>
                <a:ea typeface="Roboto" panose="02000000000000000000" pitchFamily="2" charset="0"/>
              </a:rPr>
            </a:br>
            <a:endParaRPr lang="fr-FR" dirty="0">
              <a:solidFill>
                <a:schemeClr val="bg1"/>
              </a:solidFill>
              <a:latin typeface="Roboto" panose="02000000000000000000" pitchFamily="2" charset="0"/>
              <a:ea typeface="Roboto" panose="02000000000000000000" pitchFamily="2" charset="0"/>
            </a:endParaRPr>
          </a:p>
          <a:p>
            <a:pPr marL="285750" indent="-285750">
              <a:buFont typeface="Wingdings" panose="05000000000000000000" pitchFamily="2" charset="2"/>
              <a:buChar char="§"/>
            </a:pPr>
            <a:r>
              <a:rPr lang="fr-FR" dirty="0">
                <a:solidFill>
                  <a:schemeClr val="bg1"/>
                </a:solidFill>
                <a:latin typeface="Roboto" panose="02000000000000000000" pitchFamily="2" charset="0"/>
                <a:ea typeface="Roboto" panose="02000000000000000000" pitchFamily="2" charset="0"/>
              </a:rPr>
              <a:t>Il s’adresse aux </a:t>
            </a:r>
            <a:r>
              <a:rPr lang="fr-FR" b="1" dirty="0">
                <a:solidFill>
                  <a:schemeClr val="bg1"/>
                </a:solidFill>
                <a:latin typeface="Roboto" panose="02000000000000000000" pitchFamily="2" charset="0"/>
                <a:ea typeface="Roboto" panose="02000000000000000000" pitchFamily="2" charset="0"/>
              </a:rPr>
              <a:t>managers, consultants, enseignants, cadres ou porteurs de projets professionnels</a:t>
            </a:r>
            <a:br>
              <a:rPr lang="fr-FR" dirty="0">
                <a:solidFill>
                  <a:schemeClr val="bg1"/>
                </a:solidFill>
                <a:latin typeface="Roboto" panose="02000000000000000000" pitchFamily="2" charset="0"/>
                <a:ea typeface="Roboto" panose="02000000000000000000" pitchFamily="2" charset="0"/>
              </a:rPr>
            </a:br>
            <a:endParaRPr lang="fr-FR" dirty="0">
              <a:solidFill>
                <a:schemeClr val="bg1"/>
              </a:solidFill>
              <a:latin typeface="Roboto" panose="02000000000000000000" pitchFamily="2" charset="0"/>
              <a:ea typeface="Roboto" panose="02000000000000000000" pitchFamily="2" charset="0"/>
            </a:endParaRPr>
          </a:p>
          <a:p>
            <a:pPr marL="285750" indent="-285750">
              <a:buFont typeface="Wingdings" panose="05000000000000000000" pitchFamily="2" charset="2"/>
              <a:buChar char="§"/>
            </a:pPr>
            <a:r>
              <a:rPr lang="fr-FR" dirty="0">
                <a:solidFill>
                  <a:schemeClr val="bg1"/>
                </a:solidFill>
                <a:latin typeface="Roboto" panose="02000000000000000000" pitchFamily="2" charset="0"/>
                <a:ea typeface="Roboto" panose="02000000000000000000" pitchFamily="2" charset="0"/>
              </a:rPr>
              <a:t>Permet de </a:t>
            </a:r>
            <a:r>
              <a:rPr lang="fr-FR" b="1" dirty="0">
                <a:solidFill>
                  <a:schemeClr val="bg1"/>
                </a:solidFill>
                <a:latin typeface="Roboto" panose="02000000000000000000" pitchFamily="2" charset="0"/>
                <a:ea typeface="Roboto" panose="02000000000000000000" pitchFamily="2" charset="0"/>
              </a:rPr>
              <a:t>valoriser une carrière </a:t>
            </a:r>
            <a:r>
              <a:rPr lang="fr-FR" dirty="0">
                <a:solidFill>
                  <a:schemeClr val="bg1"/>
                </a:solidFill>
                <a:latin typeface="Roboto" panose="02000000000000000000" pitchFamily="2" charset="0"/>
                <a:ea typeface="Roboto" panose="02000000000000000000" pitchFamily="2" charset="0"/>
              </a:rPr>
              <a:t>en poursuivant un travail de recherche </a:t>
            </a:r>
          </a:p>
        </p:txBody>
      </p:sp>
    </p:spTree>
    <p:extLst>
      <p:ext uri="{BB962C8B-B14F-4D97-AF65-F5344CB8AC3E}">
        <p14:creationId xmlns:p14="http://schemas.microsoft.com/office/powerpoint/2010/main" val="1433901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4C77049-903B-CB06-452A-67D5F7BAB225}"/>
              </a:ext>
            </a:extLst>
          </p:cNvPr>
          <p:cNvPicPr>
            <a:picLocks noChangeAspect="1"/>
          </p:cNvPicPr>
          <p:nvPr/>
        </p:nvPicPr>
        <p:blipFill>
          <a:blip r:embed="rId2"/>
          <a:stretch>
            <a:fillRect/>
          </a:stretch>
        </p:blipFill>
        <p:spPr>
          <a:xfrm>
            <a:off x="6426887" y="149473"/>
            <a:ext cx="5590470" cy="6389374"/>
          </a:xfrm>
          <a:prstGeom prst="rect">
            <a:avLst/>
          </a:prstGeom>
          <a:ln>
            <a:solidFill>
              <a:srgbClr val="8EC044"/>
            </a:solidFill>
          </a:ln>
        </p:spPr>
      </p:pic>
      <p:sp>
        <p:nvSpPr>
          <p:cNvPr id="11" name="ZoneTexte 10">
            <a:extLst>
              <a:ext uri="{FF2B5EF4-FFF2-40B4-BE49-F238E27FC236}">
                <a16:creationId xmlns:a16="http://schemas.microsoft.com/office/drawing/2014/main" id="{F8F3EE0A-094D-1E65-23B1-1FEFE3F422AE}"/>
              </a:ext>
            </a:extLst>
          </p:cNvPr>
          <p:cNvSpPr txBox="1"/>
          <p:nvPr/>
        </p:nvSpPr>
        <p:spPr>
          <a:xfrm>
            <a:off x="486717" y="2409907"/>
            <a:ext cx="5791074" cy="3970318"/>
          </a:xfrm>
          <a:prstGeom prst="rect">
            <a:avLst/>
          </a:prstGeom>
          <a:noFill/>
        </p:spPr>
        <p:txBody>
          <a:bodyPr wrap="square" rtlCol="0">
            <a:spAutoFit/>
          </a:bodyPr>
          <a:lstStyle/>
          <a:p>
            <a:pPr marL="285750" indent="-285750">
              <a:buClr>
                <a:srgbClr val="8EC044"/>
              </a:buClr>
              <a:buFont typeface="Wingdings" panose="05000000000000000000" pitchFamily="2" charset="2"/>
              <a:buChar char="§"/>
            </a:pPr>
            <a:r>
              <a:rPr lang="fr-FR" b="1" dirty="0">
                <a:latin typeface="Roboto" panose="02000000000000000000" pitchFamily="2" charset="0"/>
                <a:ea typeface="Roboto" panose="02000000000000000000" pitchFamily="2" charset="0"/>
              </a:rPr>
              <a:t>F</a:t>
            </a:r>
            <a:r>
              <a:rPr lang="fr-FR" b="1" i="0" dirty="0">
                <a:solidFill>
                  <a:srgbClr val="242424"/>
                </a:solidFill>
                <a:effectLst/>
                <a:latin typeface="Roboto" panose="02000000000000000000" pitchFamily="2" charset="0"/>
                <a:ea typeface="Roboto" panose="02000000000000000000" pitchFamily="2" charset="0"/>
              </a:rPr>
              <a:t>avorise la mobilité internationale </a:t>
            </a:r>
            <a:r>
              <a:rPr lang="fr-FR" b="0" i="0" dirty="0">
                <a:solidFill>
                  <a:srgbClr val="242424"/>
                </a:solidFill>
                <a:effectLst/>
                <a:latin typeface="Roboto" panose="02000000000000000000" pitchFamily="2" charset="0"/>
                <a:ea typeface="Roboto" panose="02000000000000000000" pitchFamily="2" charset="0"/>
              </a:rPr>
              <a:t>des étudiants des écoles membres.</a:t>
            </a:r>
            <a:br>
              <a:rPr lang="fr-FR" b="0" i="0" dirty="0">
                <a:solidFill>
                  <a:srgbClr val="242424"/>
                </a:solidFill>
                <a:effectLst/>
                <a:latin typeface="Roboto" panose="02000000000000000000" pitchFamily="2" charset="0"/>
                <a:ea typeface="Roboto" panose="02000000000000000000" pitchFamily="2" charset="0"/>
              </a:rPr>
            </a:br>
            <a:endParaRPr lang="fr-FR" b="1" dirty="0">
              <a:latin typeface="Roboto" panose="02000000000000000000" pitchFamily="2" charset="0"/>
              <a:ea typeface="Roboto" panose="02000000000000000000" pitchFamily="2" charset="0"/>
            </a:endParaRPr>
          </a:p>
          <a:p>
            <a:pPr marL="285750" indent="-285750">
              <a:buClr>
                <a:srgbClr val="8EC044"/>
              </a:buClr>
              <a:buFont typeface="Wingdings" panose="05000000000000000000" pitchFamily="2" charset="2"/>
              <a:buChar char="§"/>
            </a:pPr>
            <a:r>
              <a:rPr lang="fr-FR" b="1" i="0" dirty="0">
                <a:solidFill>
                  <a:srgbClr val="242424"/>
                </a:solidFill>
                <a:effectLst/>
                <a:latin typeface="Roboto" panose="02000000000000000000" pitchFamily="2" charset="0"/>
                <a:ea typeface="Roboto" panose="02000000000000000000" pitchFamily="2" charset="0"/>
              </a:rPr>
              <a:t>Renforce les compétences de tous </a:t>
            </a:r>
            <a:r>
              <a:rPr lang="fr-FR" b="0" i="0" dirty="0">
                <a:solidFill>
                  <a:srgbClr val="242424"/>
                </a:solidFill>
                <a:effectLst/>
                <a:latin typeface="Roboto" panose="02000000000000000000" pitchFamily="2" charset="0"/>
                <a:ea typeface="Roboto" panose="02000000000000000000" pitchFamily="2" charset="0"/>
              </a:rPr>
              <a:t>pour</a:t>
            </a:r>
            <a:br>
              <a:rPr lang="fr-FR" dirty="0">
                <a:latin typeface="Roboto" panose="02000000000000000000" pitchFamily="2" charset="0"/>
                <a:ea typeface="Roboto" panose="02000000000000000000" pitchFamily="2" charset="0"/>
              </a:rPr>
            </a:br>
            <a:r>
              <a:rPr lang="fr-FR" b="0" i="0" dirty="0">
                <a:solidFill>
                  <a:srgbClr val="242424"/>
                </a:solidFill>
                <a:effectLst/>
                <a:latin typeface="Roboto" panose="02000000000000000000" pitchFamily="2" charset="0"/>
                <a:ea typeface="Roboto" panose="02000000000000000000" pitchFamily="2" charset="0"/>
              </a:rPr>
              <a:t>une meilleure employabilité dans un </a:t>
            </a:r>
            <a:r>
              <a:rPr lang="fr-FR" b="1" i="0" dirty="0">
                <a:solidFill>
                  <a:srgbClr val="242424"/>
                </a:solidFill>
                <a:effectLst/>
                <a:latin typeface="Roboto" panose="02000000000000000000" pitchFamily="2" charset="0"/>
                <a:ea typeface="Roboto" panose="02000000000000000000" pitchFamily="2" charset="0"/>
              </a:rPr>
              <a:t>environnement multiculturel.</a:t>
            </a:r>
            <a:br>
              <a:rPr lang="fr-FR" dirty="0">
                <a:latin typeface="Roboto" panose="02000000000000000000" pitchFamily="2" charset="0"/>
                <a:ea typeface="Roboto" panose="02000000000000000000" pitchFamily="2" charset="0"/>
              </a:rPr>
            </a:br>
            <a:endParaRPr lang="fr-FR" dirty="0">
              <a:latin typeface="Roboto" panose="02000000000000000000" pitchFamily="2" charset="0"/>
              <a:ea typeface="Roboto" panose="02000000000000000000" pitchFamily="2" charset="0"/>
            </a:endParaRPr>
          </a:p>
          <a:p>
            <a:pPr marL="285750" indent="-285750">
              <a:buClr>
                <a:srgbClr val="8EC044"/>
              </a:buClr>
              <a:buFont typeface="Wingdings" panose="05000000000000000000" pitchFamily="2" charset="2"/>
              <a:buChar char="§"/>
            </a:pPr>
            <a:r>
              <a:rPr lang="fr-FR" b="1" dirty="0">
                <a:latin typeface="Roboto" panose="02000000000000000000" pitchFamily="2" charset="0"/>
                <a:ea typeface="Roboto" panose="02000000000000000000" pitchFamily="2" charset="0"/>
              </a:rPr>
              <a:t>Bourses de mobilité à l’international </a:t>
            </a:r>
            <a:r>
              <a:rPr lang="fr-FR" dirty="0">
                <a:latin typeface="Roboto" panose="02000000000000000000" pitchFamily="2" charset="0"/>
                <a:ea typeface="Roboto" panose="02000000000000000000" pitchFamily="2" charset="0"/>
              </a:rPr>
              <a:t>de la FEDE.</a:t>
            </a:r>
            <a:br>
              <a:rPr lang="fr-FR" dirty="0">
                <a:latin typeface="Roboto" panose="02000000000000000000" pitchFamily="2" charset="0"/>
                <a:ea typeface="Roboto" panose="02000000000000000000" pitchFamily="2" charset="0"/>
              </a:rPr>
            </a:br>
            <a:endParaRPr lang="fr-FR" dirty="0">
              <a:latin typeface="Roboto" panose="02000000000000000000" pitchFamily="2" charset="0"/>
              <a:ea typeface="Roboto" panose="02000000000000000000" pitchFamily="2" charset="0"/>
            </a:endParaRPr>
          </a:p>
          <a:p>
            <a:pPr marL="285750" indent="-285750">
              <a:buClr>
                <a:srgbClr val="8EC044"/>
              </a:buClr>
              <a:buFont typeface="Wingdings" panose="05000000000000000000" pitchFamily="2" charset="2"/>
              <a:buChar char="§"/>
            </a:pPr>
            <a:r>
              <a:rPr lang="fr-FR" dirty="0">
                <a:latin typeface="Roboto" panose="02000000000000000000" pitchFamily="2" charset="0"/>
                <a:ea typeface="Roboto" panose="02000000000000000000" pitchFamily="2" charset="0"/>
              </a:rPr>
              <a:t>Elles sont octroyées : </a:t>
            </a:r>
            <a:br>
              <a:rPr lang="fr-FR" dirty="0">
                <a:latin typeface="Roboto" panose="02000000000000000000" pitchFamily="2" charset="0"/>
                <a:ea typeface="Roboto" panose="02000000000000000000" pitchFamily="2" charset="0"/>
              </a:rPr>
            </a:br>
            <a:r>
              <a:rPr lang="fr-FR" dirty="0">
                <a:latin typeface="Roboto" panose="02000000000000000000" pitchFamily="2" charset="0"/>
                <a:ea typeface="Roboto" panose="02000000000000000000" pitchFamily="2" charset="0"/>
              </a:rPr>
              <a:t>   </a:t>
            </a:r>
            <a:r>
              <a:rPr lang="fr-FR" b="1" dirty="0">
                <a:latin typeface="Roboto" panose="02000000000000000000" pitchFamily="2" charset="0"/>
                <a:ea typeface="Roboto" panose="02000000000000000000" pitchFamily="2" charset="0"/>
              </a:rPr>
              <a:t>-</a:t>
            </a:r>
            <a:r>
              <a:rPr lang="fr-FR" dirty="0">
                <a:latin typeface="Roboto" panose="02000000000000000000" pitchFamily="2" charset="0"/>
                <a:ea typeface="Roboto" panose="02000000000000000000" pitchFamily="2" charset="0"/>
              </a:rPr>
              <a:t> </a:t>
            </a:r>
            <a:r>
              <a:rPr lang="fr-FR" b="1" dirty="0">
                <a:latin typeface="Roboto" panose="02000000000000000000" pitchFamily="2" charset="0"/>
                <a:ea typeface="Roboto" panose="02000000000000000000" pitchFamily="2" charset="0"/>
              </a:rPr>
              <a:t>Aux étudiants FEDE</a:t>
            </a:r>
            <a:br>
              <a:rPr lang="fr-FR" b="1" dirty="0">
                <a:latin typeface="Roboto" panose="02000000000000000000" pitchFamily="2" charset="0"/>
                <a:ea typeface="Roboto" panose="02000000000000000000" pitchFamily="2" charset="0"/>
              </a:rPr>
            </a:br>
            <a:r>
              <a:rPr lang="fr-FR" b="1" dirty="0">
                <a:latin typeface="Roboto" panose="02000000000000000000" pitchFamily="2" charset="0"/>
                <a:ea typeface="Roboto" panose="02000000000000000000" pitchFamily="2" charset="0"/>
              </a:rPr>
              <a:t>   - Pour financer une expérience professionnelle </a:t>
            </a:r>
          </a:p>
          <a:p>
            <a:pPr lvl="1">
              <a:buClr>
                <a:srgbClr val="8EC044"/>
              </a:buClr>
            </a:pPr>
            <a:r>
              <a:rPr lang="fr-FR" b="1" dirty="0">
                <a:latin typeface="Roboto" panose="02000000000000000000" pitchFamily="2" charset="0"/>
                <a:ea typeface="Roboto" panose="02000000000000000000" pitchFamily="2" charset="0"/>
              </a:rPr>
              <a:t>  à l’étranger</a:t>
            </a:r>
          </a:p>
          <a:p>
            <a:pPr lvl="1">
              <a:buClr>
                <a:srgbClr val="8EC044"/>
              </a:buClr>
            </a:pPr>
            <a:r>
              <a:rPr lang="fr-FR" b="1" dirty="0">
                <a:latin typeface="Roboto" panose="02000000000000000000" pitchFamily="2" charset="0"/>
                <a:ea typeface="Roboto" panose="02000000000000000000" pitchFamily="2" charset="0"/>
              </a:rPr>
              <a:t>- Pour des stages, actions humanitaires…</a:t>
            </a:r>
          </a:p>
        </p:txBody>
      </p:sp>
      <p:sp>
        <p:nvSpPr>
          <p:cNvPr id="12" name="Rectangle 11">
            <a:extLst>
              <a:ext uri="{FF2B5EF4-FFF2-40B4-BE49-F238E27FC236}">
                <a16:creationId xmlns:a16="http://schemas.microsoft.com/office/drawing/2014/main" id="{7BA17C5F-EB28-8F4A-8A6C-9E1F00E63FBB}"/>
              </a:ext>
            </a:extLst>
          </p:cNvPr>
          <p:cNvSpPr/>
          <p:nvPr/>
        </p:nvSpPr>
        <p:spPr>
          <a:xfrm>
            <a:off x="-1" y="149472"/>
            <a:ext cx="6426887" cy="1938991"/>
          </a:xfrm>
          <a:prstGeom prst="rect">
            <a:avLst/>
          </a:prstGeom>
          <a:solidFill>
            <a:srgbClr val="8EC044"/>
          </a:solidFill>
          <a:ln>
            <a:solidFill>
              <a:srgbClr val="8EC0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8EC044"/>
              </a:solidFill>
            </a:endParaRPr>
          </a:p>
        </p:txBody>
      </p:sp>
      <p:sp>
        <p:nvSpPr>
          <p:cNvPr id="10" name="ZoneTexte 9">
            <a:extLst>
              <a:ext uri="{FF2B5EF4-FFF2-40B4-BE49-F238E27FC236}">
                <a16:creationId xmlns:a16="http://schemas.microsoft.com/office/drawing/2014/main" id="{A698AACF-C2D0-33FB-C52B-313C04C321B4}"/>
              </a:ext>
            </a:extLst>
          </p:cNvPr>
          <p:cNvSpPr txBox="1"/>
          <p:nvPr/>
        </p:nvSpPr>
        <p:spPr>
          <a:xfrm>
            <a:off x="674359" y="149471"/>
            <a:ext cx="5078166" cy="1938992"/>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fr-FR" sz="3600" b="1" dirty="0">
                <a:ln>
                  <a:solidFill>
                    <a:srgbClr val="8EC044"/>
                  </a:solidFill>
                </a:ln>
                <a:solidFill>
                  <a:schemeClr val="bg1"/>
                </a:solidFill>
                <a:ea typeface="Roboto Lt" pitchFamily="2" charset="0"/>
              </a:rPr>
              <a:t>ACTIONS DE LA FEDE</a:t>
            </a:r>
            <a:br>
              <a:rPr lang="fr-FR" sz="3600" b="1" dirty="0">
                <a:ln>
                  <a:solidFill>
                    <a:srgbClr val="8EC044"/>
                  </a:solidFill>
                </a:ln>
                <a:solidFill>
                  <a:schemeClr val="bg1"/>
                </a:solidFill>
                <a:ea typeface="Roboto Lt" pitchFamily="2" charset="0"/>
              </a:rPr>
            </a:br>
            <a:r>
              <a:rPr lang="fr-FR" sz="2800" dirty="0">
                <a:solidFill>
                  <a:schemeClr val="bg1"/>
                </a:solidFill>
                <a:latin typeface="Roboto" panose="02000000000000000000" pitchFamily="2" charset="0"/>
                <a:ea typeface="Roboto" panose="02000000000000000000" pitchFamily="2" charset="0"/>
              </a:rPr>
              <a:t>L</a:t>
            </a:r>
            <a:r>
              <a:rPr kumimoji="0" lang="fr-FR" sz="2800" i="0" u="none" strike="noStrike" kern="1200" cap="none" spc="0" normalizeH="0" noProof="0" dirty="0">
                <a:ln>
                  <a:noFill/>
                </a:ln>
                <a:solidFill>
                  <a:schemeClr val="bg1"/>
                </a:solidFill>
                <a:effectLst/>
                <a:uLnTx/>
                <a:uFillTx/>
                <a:latin typeface="Roboto" panose="02000000000000000000" pitchFamily="2" charset="0"/>
                <a:ea typeface="Roboto" panose="02000000000000000000" pitchFamily="2" charset="0"/>
              </a:rPr>
              <a:t>e programme PEPS (</a:t>
            </a:r>
            <a:r>
              <a:rPr kumimoji="0" lang="fr-FR" sz="2800" i="1" u="none" strike="noStrike" kern="1200" cap="none" spc="0" normalizeH="0" noProof="0" dirty="0">
                <a:ln>
                  <a:noFill/>
                </a:ln>
                <a:solidFill>
                  <a:schemeClr val="bg1"/>
                </a:solidFill>
                <a:effectLst/>
                <a:uLnTx/>
                <a:uFillTx/>
                <a:latin typeface="Roboto" panose="02000000000000000000" pitchFamily="2" charset="0"/>
                <a:ea typeface="Roboto" panose="02000000000000000000" pitchFamily="2" charset="0"/>
              </a:rPr>
              <a:t>période d’expérience professionnelle subventionnée</a:t>
            </a:r>
            <a:r>
              <a:rPr kumimoji="0" lang="fr-FR" sz="2800" i="0" u="none" strike="noStrike" kern="1200" cap="none" spc="0" normalizeH="0" noProof="0" dirty="0">
                <a:ln>
                  <a:noFill/>
                </a:ln>
                <a:solidFill>
                  <a:schemeClr val="bg1"/>
                </a:solidFill>
                <a:effectLst/>
                <a:uLnTx/>
                <a:uFillTx/>
                <a:latin typeface="Roboto" panose="02000000000000000000" pitchFamily="2" charset="0"/>
                <a:ea typeface="Roboto" panose="02000000000000000000" pitchFamily="2" charset="0"/>
              </a:rPr>
              <a:t>)</a:t>
            </a:r>
            <a:endParaRPr lang="fr-FR" sz="2800" dirty="0">
              <a:ln>
                <a:solidFill>
                  <a:srgbClr val="8EC044"/>
                </a:solidFill>
              </a:ln>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37625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29C710E-4B88-355C-EF4A-72D9AA6B4E5A}"/>
              </a:ext>
            </a:extLst>
          </p:cNvPr>
          <p:cNvSpPr txBox="1"/>
          <p:nvPr/>
        </p:nvSpPr>
        <p:spPr>
          <a:xfrm>
            <a:off x="3198219" y="129397"/>
            <a:ext cx="6654800" cy="1138773"/>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fr-FR" sz="3600" b="1" cap="all" dirty="0">
                <a:solidFill>
                  <a:srgbClr val="9D1561"/>
                </a:solidFill>
                <a:effectLst>
                  <a:outerShdw blurRad="38100" dist="38100" dir="2700000" algn="tl">
                    <a:srgbClr val="000000">
                      <a:alpha val="43137"/>
                    </a:srgbClr>
                  </a:outerShdw>
                </a:effectLst>
                <a:ea typeface="Roboto Lt" pitchFamily="2" charset="0"/>
              </a:rPr>
              <a:t>ACTIONS DE LA FEDE</a:t>
            </a:r>
            <a:br>
              <a:rPr lang="fr-FR" sz="3600" b="1" cap="all" dirty="0">
                <a:solidFill>
                  <a:srgbClr val="9D1561"/>
                </a:solidFill>
                <a:effectLst>
                  <a:outerShdw blurRad="38100" dist="38100" dir="2700000" algn="tl">
                    <a:srgbClr val="000000">
                      <a:alpha val="43137"/>
                    </a:srgbClr>
                  </a:outerShdw>
                </a:effectLst>
                <a:ea typeface="Roboto Lt" pitchFamily="2" charset="0"/>
              </a:rPr>
            </a:br>
            <a:r>
              <a:rPr lang="fr-FR" sz="3200" dirty="0">
                <a:solidFill>
                  <a:srgbClr val="9D1561"/>
                </a:solidFill>
                <a:effectLst>
                  <a:outerShdw blurRad="38100" dist="38100" dir="2700000" algn="tl">
                    <a:srgbClr val="000000">
                      <a:alpha val="43137"/>
                    </a:srgbClr>
                  </a:outerShdw>
                </a:effectLst>
                <a:latin typeface="Calibri" panose="020F0502020204030204" pitchFamily="34" charset="0"/>
                <a:ea typeface="Roboto Lt" pitchFamily="2" charset="0"/>
              </a:rPr>
              <a:t>Prix d’Excellence Des Droits Humains </a:t>
            </a:r>
          </a:p>
        </p:txBody>
      </p:sp>
      <p:pic>
        <p:nvPicPr>
          <p:cNvPr id="4" name="Image 3">
            <a:extLst>
              <a:ext uri="{FF2B5EF4-FFF2-40B4-BE49-F238E27FC236}">
                <a16:creationId xmlns:a16="http://schemas.microsoft.com/office/drawing/2014/main" id="{40E8D33E-FF46-F585-F9B1-40A028FE1A81}"/>
              </a:ext>
            </a:extLst>
          </p:cNvPr>
          <p:cNvPicPr>
            <a:picLocks noChangeAspect="1"/>
          </p:cNvPicPr>
          <p:nvPr/>
        </p:nvPicPr>
        <p:blipFill>
          <a:blip r:embed="rId2"/>
          <a:stretch>
            <a:fillRect/>
          </a:stretch>
        </p:blipFill>
        <p:spPr>
          <a:xfrm>
            <a:off x="6674266" y="2416039"/>
            <a:ext cx="5321181" cy="3279733"/>
          </a:xfrm>
          <a:prstGeom prst="rect">
            <a:avLst/>
          </a:prstGeom>
          <a:ln>
            <a:solidFill>
              <a:srgbClr val="9E1460"/>
            </a:solidFill>
          </a:ln>
        </p:spPr>
      </p:pic>
      <p:graphicFrame>
        <p:nvGraphicFramePr>
          <p:cNvPr id="5" name="Diagramme 4">
            <a:extLst>
              <a:ext uri="{FF2B5EF4-FFF2-40B4-BE49-F238E27FC236}">
                <a16:creationId xmlns:a16="http://schemas.microsoft.com/office/drawing/2014/main" id="{CFE0D168-98EE-0726-D6BB-B8472AF53A62}"/>
              </a:ext>
            </a:extLst>
          </p:cNvPr>
          <p:cNvGraphicFramePr/>
          <p:nvPr>
            <p:extLst>
              <p:ext uri="{D42A27DB-BD31-4B8C-83A1-F6EECF244321}">
                <p14:modId xmlns:p14="http://schemas.microsoft.com/office/powerpoint/2010/main" val="3862235793"/>
              </p:ext>
            </p:extLst>
          </p:nvPr>
        </p:nvGraphicFramePr>
        <p:xfrm>
          <a:off x="-661549" y="1339222"/>
          <a:ext cx="7719536" cy="50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que 5">
            <a:extLst>
              <a:ext uri="{FF2B5EF4-FFF2-40B4-BE49-F238E27FC236}">
                <a16:creationId xmlns:a16="http://schemas.microsoft.com/office/drawing/2014/main" id="{762DA1CB-194B-F439-0842-C4BC7A69ABB0}"/>
              </a:ext>
            </a:extLst>
          </p:cNvPr>
          <p:cNvPicPr/>
          <p:nvPr/>
        </p:nvPicPr>
        <p:blipFill>
          <a:blip r:embed="rId8">
            <a:extLst>
              <a:ext uri="{96DAC541-7B7A-43D3-8B79-37D633B846F1}">
                <asvg:svgBlip xmlns:asvg="http://schemas.microsoft.com/office/drawing/2016/SVG/main" r:embed="rId9"/>
              </a:ext>
            </a:extLst>
          </a:blip>
          <a:stretch>
            <a:fillRect/>
          </a:stretch>
        </p:blipFill>
        <p:spPr>
          <a:xfrm>
            <a:off x="115921" y="129397"/>
            <a:ext cx="1251480" cy="783459"/>
          </a:xfrm>
          <a:prstGeom prst="rect">
            <a:avLst/>
          </a:prstGeom>
        </p:spPr>
      </p:pic>
    </p:spTree>
    <p:extLst>
      <p:ext uri="{BB962C8B-B14F-4D97-AF65-F5344CB8AC3E}">
        <p14:creationId xmlns:p14="http://schemas.microsoft.com/office/powerpoint/2010/main" val="2890585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51C882-B43D-FB60-3312-A62C57FF02EB}"/>
              </a:ext>
            </a:extLst>
          </p:cNvPr>
          <p:cNvSpPr>
            <a:spLocks noGrp="1"/>
          </p:cNvSpPr>
          <p:nvPr>
            <p:ph type="title"/>
          </p:nvPr>
        </p:nvSpPr>
        <p:spPr>
          <a:xfrm>
            <a:off x="1471031" y="-16903"/>
            <a:ext cx="10515600" cy="1325563"/>
          </a:xfrm>
        </p:spPr>
        <p:txBody>
          <a:bodyPr>
            <a:scene3d>
              <a:camera prst="orthographicFront"/>
              <a:lightRig rig="soft" dir="t">
                <a:rot lat="0" lon="0" rev="15600000"/>
              </a:lightRig>
            </a:scene3d>
            <a:sp3d extrusionH="57150" prstMaterial="softEdge">
              <a:bevelT w="25400" h="38100"/>
            </a:sp3d>
          </a:bodyPr>
          <a:lstStyle/>
          <a:p>
            <a:pPr algn="ctr"/>
            <a:r>
              <a:rPr lang="fr-FR" sz="4400" b="1" dirty="0">
                <a:ln w="22225">
                  <a:solidFill>
                    <a:srgbClr val="31358C"/>
                  </a:solidFill>
                  <a:prstDash val="solid"/>
                </a:ln>
                <a:solidFill>
                  <a:srgbClr val="31358C"/>
                </a:solidFill>
                <a:latin typeface="Roboto" panose="02000000000000000000" pitchFamily="2" charset="0"/>
                <a:ea typeface="Roboto" panose="02000000000000000000" pitchFamily="2" charset="0"/>
              </a:rPr>
              <a:t>Reconnaissance et partenaires</a:t>
            </a:r>
            <a:endParaRPr lang="fr-FR" b="1" dirty="0">
              <a:ln w="22225">
                <a:solidFill>
                  <a:srgbClr val="31358C"/>
                </a:solidFill>
                <a:prstDash val="solid"/>
              </a:ln>
              <a:solidFill>
                <a:srgbClr val="31358C"/>
              </a:solidFill>
            </a:endParaRPr>
          </a:p>
        </p:txBody>
      </p:sp>
      <p:graphicFrame>
        <p:nvGraphicFramePr>
          <p:cNvPr id="4" name="Tableau 4">
            <a:extLst>
              <a:ext uri="{FF2B5EF4-FFF2-40B4-BE49-F238E27FC236}">
                <a16:creationId xmlns:a16="http://schemas.microsoft.com/office/drawing/2014/main" id="{F598CEAD-9BBE-4B7B-A18F-2B13A57CED8D}"/>
              </a:ext>
            </a:extLst>
          </p:cNvPr>
          <p:cNvGraphicFramePr>
            <a:graphicFrameLocks noGrp="1"/>
          </p:cNvGraphicFramePr>
          <p:nvPr>
            <p:extLst>
              <p:ext uri="{D42A27DB-BD31-4B8C-83A1-F6EECF244321}">
                <p14:modId xmlns:p14="http://schemas.microsoft.com/office/powerpoint/2010/main" val="1789106387"/>
              </p:ext>
            </p:extLst>
          </p:nvPr>
        </p:nvGraphicFramePr>
        <p:xfrm>
          <a:off x="685799" y="1278465"/>
          <a:ext cx="11235267" cy="5468620"/>
        </p:xfrm>
        <a:graphic>
          <a:graphicData uri="http://schemas.openxmlformats.org/drawingml/2006/table">
            <a:tbl>
              <a:tblPr firstRow="1" bandRow="1">
                <a:tableStyleId>{2D5ABB26-0587-4C30-8999-92F81FD0307C}</a:tableStyleId>
              </a:tblPr>
              <a:tblGrid>
                <a:gridCol w="2785412">
                  <a:extLst>
                    <a:ext uri="{9D8B030D-6E8A-4147-A177-3AD203B41FA5}">
                      <a16:colId xmlns:a16="http://schemas.microsoft.com/office/drawing/2014/main" val="3243301101"/>
                    </a:ext>
                  </a:extLst>
                </a:gridCol>
                <a:gridCol w="8449855">
                  <a:extLst>
                    <a:ext uri="{9D8B030D-6E8A-4147-A177-3AD203B41FA5}">
                      <a16:colId xmlns:a16="http://schemas.microsoft.com/office/drawing/2014/main" val="3380225994"/>
                    </a:ext>
                  </a:extLst>
                </a:gridCol>
              </a:tblGrid>
              <a:tr h="1069975">
                <a:tc>
                  <a:txBody>
                    <a:bodyPr/>
                    <a:lstStyle/>
                    <a:p>
                      <a:pPr algn="ctr"/>
                      <a:endParaRPr lang="fr-FR" dirty="0"/>
                    </a:p>
                    <a:p>
                      <a:pPr algn="ctr"/>
                      <a:r>
                        <a:rPr lang="fr-FR" b="1" dirty="0">
                          <a:solidFill>
                            <a:srgbClr val="31358C"/>
                          </a:solidFill>
                          <a:latin typeface="Roboto" panose="02000000000000000000" pitchFamily="2" charset="0"/>
                          <a:ea typeface="Roboto" panose="02000000000000000000" pitchFamily="2" charset="0"/>
                        </a:rPr>
                        <a:t>La Suisse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2421155"/>
                  </a:ext>
                </a:extLst>
              </a:tr>
              <a:tr h="10699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lang="fr-FR" b="1" dirty="0">
                          <a:solidFill>
                            <a:srgbClr val="31358C"/>
                          </a:solidFill>
                          <a:latin typeface="Roboto" panose="02000000000000000000" pitchFamily="2" charset="0"/>
                          <a:ea typeface="Roboto" panose="02000000000000000000" pitchFamily="2" charset="0"/>
                        </a:rPr>
                      </a:br>
                      <a:r>
                        <a:rPr lang="fr-FR" b="1" dirty="0">
                          <a:solidFill>
                            <a:srgbClr val="31358C"/>
                          </a:solidFill>
                          <a:latin typeface="Roboto" panose="02000000000000000000" pitchFamily="2" charset="0"/>
                          <a:ea typeface="Roboto" panose="02000000000000000000" pitchFamily="2" charset="0"/>
                        </a:rPr>
                        <a:t>Institutions </a:t>
                      </a:r>
                      <a:br>
                        <a:rPr lang="fr-FR" b="1" dirty="0">
                          <a:solidFill>
                            <a:srgbClr val="31358C"/>
                          </a:solidFill>
                          <a:latin typeface="Roboto" panose="02000000000000000000" pitchFamily="2" charset="0"/>
                          <a:ea typeface="Roboto" panose="02000000000000000000" pitchFamily="2" charset="0"/>
                        </a:rPr>
                      </a:br>
                      <a:r>
                        <a:rPr lang="fr-FR" b="1" dirty="0">
                          <a:solidFill>
                            <a:srgbClr val="31358C"/>
                          </a:solidFill>
                          <a:latin typeface="Roboto" panose="02000000000000000000" pitchFamily="2" charset="0"/>
                          <a:ea typeface="Roboto" panose="02000000000000000000" pitchFamily="2" charset="0"/>
                        </a:rPr>
                        <a:t>Européennes </a:t>
                      </a:r>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8232893"/>
                  </a:ext>
                </a:extLst>
              </a:tr>
              <a:tr h="1069975">
                <a:tc>
                  <a:txBody>
                    <a:bodyPr/>
                    <a:lstStyle/>
                    <a:p>
                      <a:pPr algn="ctr"/>
                      <a:br>
                        <a:rPr lang="fr-FR" b="1" dirty="0">
                          <a:solidFill>
                            <a:srgbClr val="31358C"/>
                          </a:solidFill>
                          <a:latin typeface="Roboto" panose="02000000000000000000" pitchFamily="2" charset="0"/>
                          <a:ea typeface="Roboto" panose="02000000000000000000" pitchFamily="2" charset="0"/>
                        </a:rPr>
                      </a:br>
                      <a:r>
                        <a:rPr lang="fr-FR" b="1" dirty="0">
                          <a:solidFill>
                            <a:srgbClr val="31358C"/>
                          </a:solidFill>
                          <a:latin typeface="Roboto" panose="02000000000000000000" pitchFamily="2" charset="0"/>
                          <a:ea typeface="Roboto" panose="02000000000000000000" pitchFamily="2" charset="0"/>
                        </a:rPr>
                        <a:t>Institutions Internationales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2388351"/>
                  </a:ext>
                </a:extLst>
              </a:tr>
              <a:tr h="1069975">
                <a:tc>
                  <a:txBody>
                    <a:bodyPr/>
                    <a:lstStyle/>
                    <a:p>
                      <a:pPr algn="ctr"/>
                      <a:endParaRPr lang="fr-FR" b="1" dirty="0">
                        <a:solidFill>
                          <a:srgbClr val="31358C"/>
                        </a:solidFill>
                        <a:latin typeface="Roboto" panose="02000000000000000000" pitchFamily="2" charset="0"/>
                        <a:ea typeface="Roboto" panose="02000000000000000000" pitchFamily="2" charset="0"/>
                      </a:endParaRPr>
                    </a:p>
                    <a:p>
                      <a:pPr algn="ctr"/>
                      <a:r>
                        <a:rPr lang="fr-FR" b="1" dirty="0">
                          <a:solidFill>
                            <a:srgbClr val="31358C"/>
                          </a:solidFill>
                          <a:latin typeface="Roboto" panose="02000000000000000000" pitchFamily="2" charset="0"/>
                          <a:ea typeface="Roboto" panose="02000000000000000000" pitchFamily="2" charset="0"/>
                        </a:rPr>
                        <a:t>Fédérations Professionnelles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5572563"/>
                  </a:ext>
                </a:extLst>
              </a:tr>
              <a:tr h="1069975">
                <a:tc>
                  <a:txBody>
                    <a:bodyPr/>
                    <a:lstStyle/>
                    <a:p>
                      <a:pPr algn="ctr"/>
                      <a:br>
                        <a:rPr lang="fr-FR" dirty="0"/>
                      </a:br>
                      <a:r>
                        <a:rPr lang="fr-FR" b="1" dirty="0">
                          <a:solidFill>
                            <a:srgbClr val="31358C"/>
                          </a:solidFill>
                          <a:latin typeface="Roboto" panose="02000000000000000000" pitchFamily="2" charset="0"/>
                          <a:ea typeface="Roboto" panose="02000000000000000000" pitchFamily="2" charset="0"/>
                        </a:rPr>
                        <a:t>La France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6367486"/>
                  </a:ext>
                </a:extLst>
              </a:tr>
            </a:tbl>
          </a:graphicData>
        </a:graphic>
      </p:graphicFrame>
      <p:pic>
        <p:nvPicPr>
          <p:cNvPr id="5" name="Graphique 4">
            <a:extLst>
              <a:ext uri="{FF2B5EF4-FFF2-40B4-BE49-F238E27FC236}">
                <a16:creationId xmlns:a16="http://schemas.microsoft.com/office/drawing/2014/main" id="{48ECD2EA-DA9B-D0B0-03E7-AF139BE95A89}"/>
              </a:ext>
            </a:extLst>
          </p:cNvPr>
          <p:cNvPicPr/>
          <p:nvPr/>
        </p:nvPicPr>
        <p:blipFill>
          <a:blip r:embed="rId2">
            <a:extLst>
              <a:ext uri="{96DAC541-7B7A-43D3-8B79-37D633B846F1}">
                <asvg:svgBlip xmlns:asvg="http://schemas.microsoft.com/office/drawing/2016/SVG/main" r:embed="rId3"/>
              </a:ext>
            </a:extLst>
          </a:blip>
          <a:stretch>
            <a:fillRect/>
          </a:stretch>
        </p:blipFill>
        <p:spPr>
          <a:xfrm>
            <a:off x="233502" y="106482"/>
            <a:ext cx="1736859" cy="1087318"/>
          </a:xfrm>
          <a:prstGeom prst="rect">
            <a:avLst/>
          </a:prstGeom>
        </p:spPr>
      </p:pic>
      <p:pic>
        <p:nvPicPr>
          <p:cNvPr id="6" name="Image 5">
            <a:extLst>
              <a:ext uri="{FF2B5EF4-FFF2-40B4-BE49-F238E27FC236}">
                <a16:creationId xmlns:a16="http://schemas.microsoft.com/office/drawing/2014/main" id="{1C8CC827-1D17-86D9-6837-BAA8C8652314}"/>
              </a:ext>
            </a:extLst>
          </p:cNvPr>
          <p:cNvPicPr>
            <a:picLocks noChangeAspect="1"/>
          </p:cNvPicPr>
          <p:nvPr/>
        </p:nvPicPr>
        <p:blipFill>
          <a:blip r:embed="rId4"/>
          <a:stretch>
            <a:fillRect/>
          </a:stretch>
        </p:blipFill>
        <p:spPr>
          <a:xfrm>
            <a:off x="3687055" y="5708036"/>
            <a:ext cx="2226601" cy="920303"/>
          </a:xfrm>
          <a:prstGeom prst="rect">
            <a:avLst/>
          </a:prstGeom>
        </p:spPr>
      </p:pic>
      <p:pic>
        <p:nvPicPr>
          <p:cNvPr id="7" name="Image 6">
            <a:extLst>
              <a:ext uri="{FF2B5EF4-FFF2-40B4-BE49-F238E27FC236}">
                <a16:creationId xmlns:a16="http://schemas.microsoft.com/office/drawing/2014/main" id="{0722C63D-A05C-DC7A-FAE4-D562BD9631A3}"/>
              </a:ext>
            </a:extLst>
          </p:cNvPr>
          <p:cNvPicPr>
            <a:picLocks noChangeAspect="1"/>
          </p:cNvPicPr>
          <p:nvPr/>
        </p:nvPicPr>
        <p:blipFill>
          <a:blip r:embed="rId5"/>
          <a:stretch>
            <a:fillRect/>
          </a:stretch>
        </p:blipFill>
        <p:spPr>
          <a:xfrm>
            <a:off x="3623621" y="4710687"/>
            <a:ext cx="831380" cy="886242"/>
          </a:xfrm>
          <a:prstGeom prst="rect">
            <a:avLst/>
          </a:prstGeom>
        </p:spPr>
      </p:pic>
      <p:pic>
        <p:nvPicPr>
          <p:cNvPr id="9" name="Picture 12" descr="Origine du Label - Label PME+">
            <a:extLst>
              <a:ext uri="{FF2B5EF4-FFF2-40B4-BE49-F238E27FC236}">
                <a16:creationId xmlns:a16="http://schemas.microsoft.com/office/drawing/2014/main" id="{12FFA878-D792-4528-B09E-704B088B36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7316" y="4751467"/>
            <a:ext cx="1868885" cy="81112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descr="Une image contenant texte, arts de la table, vaisselle&#10;&#10;Description générée automatiquement">
            <a:extLst>
              <a:ext uri="{FF2B5EF4-FFF2-40B4-BE49-F238E27FC236}">
                <a16:creationId xmlns:a16="http://schemas.microsoft.com/office/drawing/2014/main" id="{F4FD6489-0EEF-B570-6993-B98F807F27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28588" y="4892456"/>
            <a:ext cx="1666451" cy="556569"/>
          </a:xfrm>
          <a:prstGeom prst="rect">
            <a:avLst/>
          </a:prstGeom>
        </p:spPr>
      </p:pic>
      <p:pic>
        <p:nvPicPr>
          <p:cNvPr id="11" name="Picture 14" descr="Résultat de recherche d'images pour &quot;logo FENA&quot;">
            <a:extLst>
              <a:ext uri="{FF2B5EF4-FFF2-40B4-BE49-F238E27FC236}">
                <a16:creationId xmlns:a16="http://schemas.microsoft.com/office/drawing/2014/main" id="{0DD41A71-DD67-3C80-6E61-E2D8B5BF9D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08536" y="4723719"/>
            <a:ext cx="831380" cy="8313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Résultat de recherche d'images pour &quot;logo unesco png&quot;">
            <a:extLst>
              <a:ext uri="{FF2B5EF4-FFF2-40B4-BE49-F238E27FC236}">
                <a16:creationId xmlns:a16="http://schemas.microsoft.com/office/drawing/2014/main" id="{EB433972-1A14-FBE4-A960-6676604025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0456" y="3675955"/>
            <a:ext cx="1042271" cy="88624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Organisation Internationale de la Francophonie – La Guilde">
            <a:extLst>
              <a:ext uri="{FF2B5EF4-FFF2-40B4-BE49-F238E27FC236}">
                <a16:creationId xmlns:a16="http://schemas.microsoft.com/office/drawing/2014/main" id="{AEDAF474-B810-8B90-22DD-B9FDC965DF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0444" y="3839691"/>
            <a:ext cx="2158387" cy="6262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Présentation IFEF - Institut de la Francophonie pour l Education et la  Formation | Le monde en français">
            <a:extLst>
              <a:ext uri="{FF2B5EF4-FFF2-40B4-BE49-F238E27FC236}">
                <a16:creationId xmlns:a16="http://schemas.microsoft.com/office/drawing/2014/main" id="{13A00A10-8C8F-3034-31D6-FE1840F5ECA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07146" y="3883186"/>
            <a:ext cx="1404516" cy="5393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nstitut de Diplomatie et des Relations Internationales -IDRI - Home |  Facebook">
            <a:extLst>
              <a:ext uri="{FF2B5EF4-FFF2-40B4-BE49-F238E27FC236}">
                <a16:creationId xmlns:a16="http://schemas.microsoft.com/office/drawing/2014/main" id="{ABE94C08-C41E-FAAF-E820-D7C213624B8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38392" y="3849318"/>
            <a:ext cx="660722" cy="6422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Les Diplômes Européens - Périgueux Business School">
            <a:extLst>
              <a:ext uri="{FF2B5EF4-FFF2-40B4-BE49-F238E27FC236}">
                <a16:creationId xmlns:a16="http://schemas.microsoft.com/office/drawing/2014/main" id="{EC34AB97-6066-8703-4F57-810DE739FDD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29411" y="4008128"/>
            <a:ext cx="1221930" cy="3265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ALTE - Association of Language Testers in Europe - Home | Facebook">
            <a:extLst>
              <a:ext uri="{FF2B5EF4-FFF2-40B4-BE49-F238E27FC236}">
                <a16:creationId xmlns:a16="http://schemas.microsoft.com/office/drawing/2014/main" id="{EB6A02BF-70E0-F785-0724-AE334C415D4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23250" y="3899539"/>
            <a:ext cx="1006161" cy="467910"/>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 17" descr="Une image contenant texte, périphérique, ventilateur, graphiques vectoriels&#10;&#10;Description générée automatiquement">
            <a:extLst>
              <a:ext uri="{FF2B5EF4-FFF2-40B4-BE49-F238E27FC236}">
                <a16:creationId xmlns:a16="http://schemas.microsoft.com/office/drawing/2014/main" id="{68935DE4-0B09-636C-B7B1-A969C6E413F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8397" y="3744365"/>
            <a:ext cx="895608" cy="895608"/>
          </a:xfrm>
          <a:prstGeom prst="rect">
            <a:avLst/>
          </a:prstGeom>
        </p:spPr>
      </p:pic>
      <p:pic>
        <p:nvPicPr>
          <p:cNvPr id="22" name="Image 21">
            <a:extLst>
              <a:ext uri="{FF2B5EF4-FFF2-40B4-BE49-F238E27FC236}">
                <a16:creationId xmlns:a16="http://schemas.microsoft.com/office/drawing/2014/main" id="{F87B0EC5-797D-181F-AB33-B570846AE6BC}"/>
              </a:ext>
            </a:extLst>
          </p:cNvPr>
          <p:cNvPicPr>
            <a:picLocks noChangeAspect="1"/>
          </p:cNvPicPr>
          <p:nvPr/>
        </p:nvPicPr>
        <p:blipFill>
          <a:blip r:embed="rId16"/>
          <a:stretch>
            <a:fillRect/>
          </a:stretch>
        </p:blipFill>
        <p:spPr>
          <a:xfrm>
            <a:off x="4697606" y="2388484"/>
            <a:ext cx="1822335" cy="1014121"/>
          </a:xfrm>
          <a:prstGeom prst="rect">
            <a:avLst/>
          </a:prstGeom>
        </p:spPr>
      </p:pic>
      <p:pic>
        <p:nvPicPr>
          <p:cNvPr id="23" name="Picture 2" descr="COE-logo-GRECO - Pages Jaunes Monaco - Actualité à Monaco">
            <a:extLst>
              <a:ext uri="{FF2B5EF4-FFF2-40B4-BE49-F238E27FC236}">
                <a16:creationId xmlns:a16="http://schemas.microsoft.com/office/drawing/2014/main" id="{BB703598-5936-CF74-53F5-6E1A9438CFA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019194" y="2625626"/>
            <a:ext cx="1296222" cy="69131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Résultat de recherche d'images pour &quot;logo commission européenne png&quot;">
            <a:extLst>
              <a:ext uri="{FF2B5EF4-FFF2-40B4-BE49-F238E27FC236}">
                <a16:creationId xmlns:a16="http://schemas.microsoft.com/office/drawing/2014/main" id="{B840387B-B62D-65E7-019F-05D75BC52B6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05974" y="2480080"/>
            <a:ext cx="1363941" cy="948828"/>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 25">
            <a:extLst>
              <a:ext uri="{FF2B5EF4-FFF2-40B4-BE49-F238E27FC236}">
                <a16:creationId xmlns:a16="http://schemas.microsoft.com/office/drawing/2014/main" id="{ED3D5F81-60CA-C7B0-C734-4E128E4C3BD5}"/>
              </a:ext>
            </a:extLst>
          </p:cNvPr>
          <p:cNvPicPr>
            <a:picLocks noChangeAspect="1"/>
          </p:cNvPicPr>
          <p:nvPr/>
        </p:nvPicPr>
        <p:blipFill>
          <a:blip r:embed="rId19"/>
          <a:stretch>
            <a:fillRect/>
          </a:stretch>
        </p:blipFill>
        <p:spPr>
          <a:xfrm>
            <a:off x="3756006" y="1531797"/>
            <a:ext cx="1628877" cy="596169"/>
          </a:xfrm>
          <a:prstGeom prst="rect">
            <a:avLst/>
          </a:prstGeom>
        </p:spPr>
      </p:pic>
      <p:pic>
        <p:nvPicPr>
          <p:cNvPr id="20" name="Image 19" descr="Une image contenant texte&#10;&#10;Description générée automatiquement">
            <a:extLst>
              <a:ext uri="{FF2B5EF4-FFF2-40B4-BE49-F238E27FC236}">
                <a16:creationId xmlns:a16="http://schemas.microsoft.com/office/drawing/2014/main" id="{71697B54-068E-B273-02EB-F05DEFFA0E90}"/>
              </a:ext>
            </a:extLst>
          </p:cNvPr>
          <p:cNvPicPr>
            <a:picLocks noChangeAspect="1"/>
          </p:cNvPicPr>
          <p:nvPr/>
        </p:nvPicPr>
        <p:blipFill>
          <a:blip r:embed="rId20"/>
          <a:stretch>
            <a:fillRect/>
          </a:stretch>
        </p:blipFill>
        <p:spPr>
          <a:xfrm>
            <a:off x="10386809" y="2447909"/>
            <a:ext cx="1404119" cy="975595"/>
          </a:xfrm>
          <a:prstGeom prst="rect">
            <a:avLst/>
          </a:prstGeom>
        </p:spPr>
      </p:pic>
      <p:pic>
        <p:nvPicPr>
          <p:cNvPr id="27" name="Image 26" descr="Une image contenant texte, clipart, ciseaux&#10;&#10;Description générée automatiquement">
            <a:extLst>
              <a:ext uri="{FF2B5EF4-FFF2-40B4-BE49-F238E27FC236}">
                <a16:creationId xmlns:a16="http://schemas.microsoft.com/office/drawing/2014/main" id="{A4151339-951C-51FA-603E-54FE0DE4FE65}"/>
              </a:ext>
            </a:extLst>
          </p:cNvPr>
          <p:cNvPicPr>
            <a:picLocks noChangeAspect="1"/>
          </p:cNvPicPr>
          <p:nvPr/>
        </p:nvPicPr>
        <p:blipFill>
          <a:blip r:embed="rId21"/>
          <a:stretch>
            <a:fillRect/>
          </a:stretch>
        </p:blipFill>
        <p:spPr>
          <a:xfrm>
            <a:off x="4900787" y="4934731"/>
            <a:ext cx="1595486" cy="511684"/>
          </a:xfrm>
          <a:prstGeom prst="rect">
            <a:avLst/>
          </a:prstGeom>
        </p:spPr>
      </p:pic>
      <p:pic>
        <p:nvPicPr>
          <p:cNvPr id="25" name="Image 24" descr="Une image contenant texte&#10;&#10;Description générée automatiquement">
            <a:extLst>
              <a:ext uri="{FF2B5EF4-FFF2-40B4-BE49-F238E27FC236}">
                <a16:creationId xmlns:a16="http://schemas.microsoft.com/office/drawing/2014/main" id="{4BF2D5CB-2DFE-04EF-7373-559E2996428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125602" y="2575779"/>
            <a:ext cx="1628775" cy="847725"/>
          </a:xfrm>
          <a:prstGeom prst="rect">
            <a:avLst/>
          </a:prstGeom>
        </p:spPr>
      </p:pic>
      <p:pic>
        <p:nvPicPr>
          <p:cNvPr id="29" name="Image 28" descr="Une image contenant texte&#10;&#10;Description générée automatiquement">
            <a:extLst>
              <a:ext uri="{FF2B5EF4-FFF2-40B4-BE49-F238E27FC236}">
                <a16:creationId xmlns:a16="http://schemas.microsoft.com/office/drawing/2014/main" id="{E37E1D03-8F7E-C49B-3842-8661890FCB8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747849" y="1529843"/>
            <a:ext cx="2905125" cy="600075"/>
          </a:xfrm>
          <a:prstGeom prst="rect">
            <a:avLst/>
          </a:prstGeom>
        </p:spPr>
      </p:pic>
      <p:pic>
        <p:nvPicPr>
          <p:cNvPr id="8" name="Image 7">
            <a:extLst>
              <a:ext uri="{FF2B5EF4-FFF2-40B4-BE49-F238E27FC236}">
                <a16:creationId xmlns:a16="http://schemas.microsoft.com/office/drawing/2014/main" id="{48252917-012D-C11A-78DE-B1055E75BE7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211296" y="2423992"/>
            <a:ext cx="917254" cy="1175967"/>
          </a:xfrm>
          <a:prstGeom prst="rect">
            <a:avLst/>
          </a:prstGeom>
        </p:spPr>
      </p:pic>
    </p:spTree>
    <p:extLst>
      <p:ext uri="{BB962C8B-B14F-4D97-AF65-F5344CB8AC3E}">
        <p14:creationId xmlns:p14="http://schemas.microsoft.com/office/powerpoint/2010/main" val="1014785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2D485543-C42B-B41A-D680-244822A9EEE8}"/>
              </a:ext>
            </a:extLst>
          </p:cNvPr>
          <p:cNvSpPr txBox="1"/>
          <p:nvPr/>
        </p:nvSpPr>
        <p:spPr>
          <a:xfrm>
            <a:off x="2530166" y="454633"/>
            <a:ext cx="7131667"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fr-FR" sz="3600" b="1" cap="all" dirty="0">
                <a:solidFill>
                  <a:srgbClr val="2A3887"/>
                </a:solidFill>
                <a:effectLst>
                  <a:outerShdw blurRad="38100" dist="38100" dir="2700000" algn="tl">
                    <a:srgbClr val="000000">
                      <a:alpha val="43137"/>
                    </a:srgbClr>
                  </a:outerShdw>
                </a:effectLst>
                <a:ea typeface="Roboto Lt" pitchFamily="2" charset="0"/>
              </a:rPr>
              <a:t>ACTIONS DE LA FEDE - SOS Ukraine </a:t>
            </a:r>
          </a:p>
        </p:txBody>
      </p:sp>
      <p:sp>
        <p:nvSpPr>
          <p:cNvPr id="7" name="ZoneTexte 6">
            <a:extLst>
              <a:ext uri="{FF2B5EF4-FFF2-40B4-BE49-F238E27FC236}">
                <a16:creationId xmlns:a16="http://schemas.microsoft.com/office/drawing/2014/main" id="{E9715AAA-0B9B-C98F-E4C2-42792F083B11}"/>
              </a:ext>
            </a:extLst>
          </p:cNvPr>
          <p:cNvSpPr txBox="1"/>
          <p:nvPr/>
        </p:nvSpPr>
        <p:spPr>
          <a:xfrm>
            <a:off x="7984008" y="2058039"/>
            <a:ext cx="3759200" cy="4401205"/>
          </a:xfrm>
          <a:prstGeom prst="rect">
            <a:avLst/>
          </a:prstGeom>
          <a:solidFill>
            <a:srgbClr val="31358C"/>
          </a:solidFill>
        </p:spPr>
        <p:txBody>
          <a:bodyPr wrap="square" rtlCol="0">
            <a:spAutoFit/>
          </a:bodyPr>
          <a:lstStyle/>
          <a:p>
            <a:pPr>
              <a:buClr>
                <a:schemeClr val="bg1"/>
              </a:buClr>
            </a:pPr>
            <a:endParaRPr lang="fr-FR" sz="2000" b="1" i="1" u="none" strike="noStrike" baseline="0" dirty="0">
              <a:solidFill>
                <a:schemeClr val="bg1"/>
              </a:solidFill>
            </a:endParaRPr>
          </a:p>
          <a:p>
            <a:pPr marL="285750" indent="-285750">
              <a:buClr>
                <a:schemeClr val="bg1"/>
              </a:buClr>
              <a:buFont typeface="Wingdings" panose="05000000000000000000" pitchFamily="2" charset="2"/>
              <a:buChar char="§"/>
            </a:pPr>
            <a:r>
              <a:rPr lang="fr-FR" sz="2000" i="0" u="none" strike="noStrike" baseline="0" dirty="0">
                <a:solidFill>
                  <a:schemeClr val="bg1"/>
                </a:solidFill>
                <a:latin typeface="Roboto" panose="02000000000000000000" pitchFamily="2" charset="0"/>
                <a:ea typeface="Roboto" panose="02000000000000000000" pitchFamily="2" charset="0"/>
              </a:rPr>
              <a:t>La FEDE sollicite ses écoles membres :  </a:t>
            </a:r>
          </a:p>
          <a:p>
            <a:pPr marL="742950" lvl="1" indent="-285750">
              <a:buClr>
                <a:schemeClr val="bg1"/>
              </a:buClr>
              <a:buFont typeface="Wingdings" panose="05000000000000000000" pitchFamily="2" charset="2"/>
              <a:buChar char="§"/>
            </a:pPr>
            <a:r>
              <a:rPr lang="fr-FR" sz="2000" i="0" u="none" strike="noStrike" baseline="0" dirty="0">
                <a:solidFill>
                  <a:schemeClr val="bg1"/>
                </a:solidFill>
                <a:latin typeface="Roboto" panose="02000000000000000000" pitchFamily="2" charset="0"/>
                <a:ea typeface="Roboto" panose="02000000000000000000" pitchFamily="2" charset="0"/>
              </a:rPr>
              <a:t>Pour accueillir </a:t>
            </a:r>
          </a:p>
          <a:p>
            <a:pPr lvl="1">
              <a:buClr>
                <a:schemeClr val="bg1"/>
              </a:buClr>
            </a:pPr>
            <a:r>
              <a:rPr lang="fr-FR" sz="2000" i="0" strike="noStrike" baseline="0" dirty="0">
                <a:solidFill>
                  <a:schemeClr val="bg1"/>
                </a:solidFill>
                <a:latin typeface="Roboto" panose="02000000000000000000" pitchFamily="2" charset="0"/>
                <a:ea typeface="Roboto" panose="02000000000000000000" pitchFamily="2" charset="0"/>
              </a:rPr>
              <a:t>des </a:t>
            </a:r>
            <a:r>
              <a:rPr lang="fr-FR" sz="2000" b="1" i="0" strike="noStrike" baseline="0" dirty="0">
                <a:solidFill>
                  <a:schemeClr val="bg1"/>
                </a:solidFill>
                <a:latin typeface="Roboto" panose="02000000000000000000" pitchFamily="2" charset="0"/>
                <a:ea typeface="Roboto" panose="02000000000000000000" pitchFamily="2" charset="0"/>
              </a:rPr>
              <a:t>enfants Ukrainiens          réfugiés</a:t>
            </a:r>
            <a:br>
              <a:rPr lang="fr-FR" sz="2000" b="1" i="0" u="none" strike="noStrike" baseline="0" dirty="0">
                <a:solidFill>
                  <a:schemeClr val="bg1"/>
                </a:solidFill>
                <a:latin typeface="Roboto" panose="02000000000000000000" pitchFamily="2" charset="0"/>
                <a:ea typeface="Roboto" panose="02000000000000000000" pitchFamily="2" charset="0"/>
              </a:rPr>
            </a:br>
            <a:endParaRPr lang="fr-FR" sz="2000" i="0" u="none" strike="noStrike" baseline="0" dirty="0">
              <a:solidFill>
                <a:schemeClr val="bg1"/>
              </a:solidFill>
              <a:latin typeface="Roboto" panose="02000000000000000000" pitchFamily="2" charset="0"/>
              <a:ea typeface="Roboto" panose="02000000000000000000" pitchFamily="2" charset="0"/>
            </a:endParaRPr>
          </a:p>
          <a:p>
            <a:pPr marL="742950" lvl="1" indent="-285750">
              <a:buClr>
                <a:schemeClr val="bg1"/>
              </a:buClr>
              <a:buFont typeface="Wingdings" panose="05000000000000000000" pitchFamily="2" charset="2"/>
              <a:buChar char="§"/>
            </a:pPr>
            <a:r>
              <a:rPr lang="fr-FR" sz="2000" dirty="0">
                <a:solidFill>
                  <a:schemeClr val="bg1"/>
                </a:solidFill>
                <a:latin typeface="Roboto" panose="02000000000000000000" pitchFamily="2" charset="0"/>
                <a:ea typeface="Roboto" panose="02000000000000000000" pitchFamily="2" charset="0"/>
              </a:rPr>
              <a:t>Pour qu'ils </a:t>
            </a:r>
            <a:r>
              <a:rPr lang="fr-FR" sz="2000" i="0" u="none" strike="noStrike" baseline="0" dirty="0">
                <a:solidFill>
                  <a:schemeClr val="bg1"/>
                </a:solidFill>
                <a:latin typeface="Roboto" panose="02000000000000000000" pitchFamily="2" charset="0"/>
                <a:ea typeface="Roboto" panose="02000000000000000000" pitchFamily="2" charset="0"/>
              </a:rPr>
              <a:t>puissent continuer à étudier dans leur langue maternelle</a:t>
            </a:r>
            <a:br>
              <a:rPr lang="fr-FR" sz="2000" i="0" u="none" strike="noStrike" baseline="0" dirty="0">
                <a:solidFill>
                  <a:schemeClr val="bg1"/>
                </a:solidFill>
                <a:latin typeface="Roboto" panose="02000000000000000000" pitchFamily="2" charset="0"/>
                <a:ea typeface="Roboto" panose="02000000000000000000" pitchFamily="2" charset="0"/>
              </a:rPr>
            </a:br>
            <a:endParaRPr lang="fr-FR" sz="2000" i="0" u="none" strike="noStrike" baseline="0" dirty="0">
              <a:solidFill>
                <a:schemeClr val="bg1"/>
              </a:solidFill>
              <a:latin typeface="Roboto" panose="02000000000000000000" pitchFamily="2" charset="0"/>
              <a:ea typeface="Roboto" panose="02000000000000000000" pitchFamily="2" charset="0"/>
            </a:endParaRPr>
          </a:p>
          <a:p>
            <a:pPr marL="742950" lvl="1" indent="-285750">
              <a:buClr>
                <a:schemeClr val="bg1"/>
              </a:buClr>
              <a:buFont typeface="Wingdings" panose="05000000000000000000" pitchFamily="2" charset="2"/>
              <a:buChar char="§"/>
            </a:pPr>
            <a:r>
              <a:rPr lang="fr-FR" sz="2000" dirty="0">
                <a:solidFill>
                  <a:schemeClr val="bg1"/>
                </a:solidFill>
                <a:latin typeface="Roboto" panose="02000000000000000000" pitchFamily="2" charset="0"/>
                <a:ea typeface="Roboto" panose="02000000000000000000" pitchFamily="2" charset="0"/>
              </a:rPr>
              <a:t>L’</a:t>
            </a:r>
            <a:r>
              <a:rPr lang="fr-FR" sz="2000" i="0" u="none" strike="noStrike" baseline="0" dirty="0">
                <a:solidFill>
                  <a:schemeClr val="bg1"/>
                </a:solidFill>
                <a:latin typeface="Roboto" panose="02000000000000000000" pitchFamily="2" charset="0"/>
                <a:ea typeface="Roboto" panose="02000000000000000000" pitchFamily="2" charset="0"/>
              </a:rPr>
              <a:t>éducation est un </a:t>
            </a:r>
            <a:r>
              <a:rPr lang="fr-FR" sz="2000" b="1" i="1" u="none" strike="noStrike" baseline="0" dirty="0">
                <a:solidFill>
                  <a:schemeClr val="bg1"/>
                </a:solidFill>
                <a:latin typeface="Roboto" panose="02000000000000000000" pitchFamily="2" charset="0"/>
                <a:ea typeface="Roboto" panose="02000000000000000000" pitchFamily="2" charset="0"/>
              </a:rPr>
              <a:t>droit fondamental.</a:t>
            </a:r>
          </a:p>
          <a:p>
            <a:pPr>
              <a:buClr>
                <a:schemeClr val="bg1"/>
              </a:buClr>
            </a:pPr>
            <a:endParaRPr lang="fr-FR" sz="2000" b="1" i="1" u="none" strike="noStrike" baseline="0" dirty="0">
              <a:solidFill>
                <a:schemeClr val="bg1"/>
              </a:solidFill>
            </a:endParaRPr>
          </a:p>
        </p:txBody>
      </p:sp>
      <p:grpSp>
        <p:nvGrpSpPr>
          <p:cNvPr id="12" name="Groupe 11">
            <a:extLst>
              <a:ext uri="{FF2B5EF4-FFF2-40B4-BE49-F238E27FC236}">
                <a16:creationId xmlns:a16="http://schemas.microsoft.com/office/drawing/2014/main" id="{2916403F-1A35-A1DF-D882-5356A369BCD4}"/>
              </a:ext>
            </a:extLst>
          </p:cNvPr>
          <p:cNvGrpSpPr/>
          <p:nvPr/>
        </p:nvGrpSpPr>
        <p:grpSpPr>
          <a:xfrm>
            <a:off x="388219" y="2129305"/>
            <a:ext cx="6662854" cy="3950896"/>
            <a:chOff x="204873" y="1520694"/>
            <a:chExt cx="6546122" cy="3920000"/>
          </a:xfrm>
        </p:grpSpPr>
        <p:pic>
          <p:nvPicPr>
            <p:cNvPr id="4" name="Image 3">
              <a:extLst>
                <a:ext uri="{FF2B5EF4-FFF2-40B4-BE49-F238E27FC236}">
                  <a16:creationId xmlns:a16="http://schemas.microsoft.com/office/drawing/2014/main" id="{68220A11-92E1-4AC6-5BAF-216803D96EFC}"/>
                </a:ext>
              </a:extLst>
            </p:cNvPr>
            <p:cNvPicPr>
              <a:picLocks noChangeAspect="1"/>
            </p:cNvPicPr>
            <p:nvPr/>
          </p:nvPicPr>
          <p:blipFill>
            <a:blip r:embed="rId2"/>
            <a:stretch>
              <a:fillRect/>
            </a:stretch>
          </p:blipFill>
          <p:spPr>
            <a:xfrm>
              <a:off x="2881612" y="1520694"/>
              <a:ext cx="3869383" cy="2215798"/>
            </a:xfrm>
            <a:prstGeom prst="rect">
              <a:avLst/>
            </a:prstGeom>
            <a:ln>
              <a:noFill/>
            </a:ln>
          </p:spPr>
        </p:pic>
        <p:pic>
          <p:nvPicPr>
            <p:cNvPr id="5" name="Image 4">
              <a:extLst>
                <a:ext uri="{FF2B5EF4-FFF2-40B4-BE49-F238E27FC236}">
                  <a16:creationId xmlns:a16="http://schemas.microsoft.com/office/drawing/2014/main" id="{A4953BF1-5619-6CEC-F893-061D1FAA8DC4}"/>
                </a:ext>
              </a:extLst>
            </p:cNvPr>
            <p:cNvPicPr>
              <a:picLocks noChangeAspect="1"/>
            </p:cNvPicPr>
            <p:nvPr/>
          </p:nvPicPr>
          <p:blipFill>
            <a:blip r:embed="rId3"/>
            <a:stretch>
              <a:fillRect/>
            </a:stretch>
          </p:blipFill>
          <p:spPr>
            <a:xfrm>
              <a:off x="4369945" y="3855260"/>
              <a:ext cx="2365016" cy="1585434"/>
            </a:xfrm>
            <a:prstGeom prst="rect">
              <a:avLst/>
            </a:prstGeom>
            <a:ln>
              <a:noFill/>
            </a:ln>
          </p:spPr>
        </p:pic>
        <p:pic>
          <p:nvPicPr>
            <p:cNvPr id="8" name="Image 7">
              <a:extLst>
                <a:ext uri="{FF2B5EF4-FFF2-40B4-BE49-F238E27FC236}">
                  <a16:creationId xmlns:a16="http://schemas.microsoft.com/office/drawing/2014/main" id="{2992D3D8-DD07-9FB0-2884-1B8DB2694556}"/>
                </a:ext>
              </a:extLst>
            </p:cNvPr>
            <p:cNvPicPr>
              <a:picLocks noChangeAspect="1"/>
            </p:cNvPicPr>
            <p:nvPr/>
          </p:nvPicPr>
          <p:blipFill>
            <a:blip r:embed="rId4"/>
            <a:stretch>
              <a:fillRect/>
            </a:stretch>
          </p:blipFill>
          <p:spPr>
            <a:xfrm>
              <a:off x="204873" y="1520694"/>
              <a:ext cx="2528599" cy="3920000"/>
            </a:xfrm>
            <a:prstGeom prst="rect">
              <a:avLst/>
            </a:prstGeom>
            <a:ln>
              <a:noFill/>
            </a:ln>
          </p:spPr>
        </p:pic>
        <p:pic>
          <p:nvPicPr>
            <p:cNvPr id="10" name="Image 9" descr="Une image contenant texte, objets métalliques, matériel&#10;&#10;Description générée automatiquement">
              <a:extLst>
                <a:ext uri="{FF2B5EF4-FFF2-40B4-BE49-F238E27FC236}">
                  <a16:creationId xmlns:a16="http://schemas.microsoft.com/office/drawing/2014/main" id="{013B141B-F83B-0C21-8424-3718E5A7AD11}"/>
                </a:ext>
              </a:extLst>
            </p:cNvPr>
            <p:cNvPicPr>
              <a:picLocks noChangeAspect="1"/>
            </p:cNvPicPr>
            <p:nvPr/>
          </p:nvPicPr>
          <p:blipFill rotWithShape="1">
            <a:blip r:embed="rId5">
              <a:duotone>
                <a:schemeClr val="accent4">
                  <a:shade val="45000"/>
                  <a:satMod val="135000"/>
                </a:schemeClr>
                <a:prstClr val="white"/>
              </a:duotone>
              <a:extLst>
                <a:ext uri="{28A0092B-C50C-407E-A947-70E740481C1C}">
                  <a14:useLocalDpi xmlns:a14="http://schemas.microsoft.com/office/drawing/2010/main" val="0"/>
                </a:ext>
              </a:extLst>
            </a:blip>
            <a:srcRect l="12098" r="18959"/>
            <a:stretch/>
          </p:blipFill>
          <p:spPr>
            <a:xfrm>
              <a:off x="2881613" y="3855260"/>
              <a:ext cx="1418013" cy="1585434"/>
            </a:xfrm>
            <a:prstGeom prst="rect">
              <a:avLst/>
            </a:prstGeom>
            <a:ln>
              <a:noFill/>
            </a:ln>
          </p:spPr>
        </p:pic>
      </p:grpSp>
      <p:pic>
        <p:nvPicPr>
          <p:cNvPr id="13" name="Graphique 12">
            <a:extLst>
              <a:ext uri="{FF2B5EF4-FFF2-40B4-BE49-F238E27FC236}">
                <a16:creationId xmlns:a16="http://schemas.microsoft.com/office/drawing/2014/main" id="{B0A66051-3FFE-6092-7104-C2AEA674828B}"/>
              </a:ext>
            </a:extLst>
          </p:cNvPr>
          <p:cNvPicPr/>
          <p:nvPr/>
        </p:nvPicPr>
        <p:blipFill>
          <a:blip r:embed="rId6">
            <a:extLst>
              <a:ext uri="{96DAC541-7B7A-43D3-8B79-37D633B846F1}">
                <asvg:svgBlip xmlns:asvg="http://schemas.microsoft.com/office/drawing/2016/SVG/main" r:embed="rId7"/>
              </a:ext>
            </a:extLst>
          </a:blip>
          <a:stretch>
            <a:fillRect/>
          </a:stretch>
        </p:blipFill>
        <p:spPr>
          <a:xfrm>
            <a:off x="115921" y="129397"/>
            <a:ext cx="1251480" cy="783459"/>
          </a:xfrm>
          <a:prstGeom prst="rect">
            <a:avLst/>
          </a:prstGeom>
        </p:spPr>
      </p:pic>
    </p:spTree>
    <p:extLst>
      <p:ext uri="{BB962C8B-B14F-4D97-AF65-F5344CB8AC3E}">
        <p14:creationId xmlns:p14="http://schemas.microsoft.com/office/powerpoint/2010/main" val="1071317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BE58773-6B81-5533-C770-5055624E9488}"/>
              </a:ext>
            </a:extLst>
          </p:cNvPr>
          <p:cNvSpPr/>
          <p:nvPr/>
        </p:nvSpPr>
        <p:spPr>
          <a:xfrm>
            <a:off x="0" y="0"/>
            <a:ext cx="1717956" cy="6858000"/>
          </a:xfrm>
          <a:prstGeom prst="rect">
            <a:avLst/>
          </a:prstGeom>
          <a:solidFill>
            <a:srgbClr val="EB5B28"/>
          </a:solidFill>
          <a:ln>
            <a:solidFill>
              <a:srgbClr val="EB5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4AADAAEB-A4AB-346D-8BD9-7AA9FEB9DA04}"/>
              </a:ext>
            </a:extLst>
          </p:cNvPr>
          <p:cNvSpPr/>
          <p:nvPr/>
        </p:nvSpPr>
        <p:spPr>
          <a:xfrm>
            <a:off x="1717961" y="0"/>
            <a:ext cx="163483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47576128-1FD7-0B36-1857-5D27C2522618}"/>
              </a:ext>
            </a:extLst>
          </p:cNvPr>
          <p:cNvSpPr/>
          <p:nvPr/>
        </p:nvSpPr>
        <p:spPr>
          <a:xfrm>
            <a:off x="3380501" y="0"/>
            <a:ext cx="1816935" cy="6858000"/>
          </a:xfrm>
          <a:prstGeom prst="rect">
            <a:avLst/>
          </a:prstGeom>
          <a:solidFill>
            <a:srgbClr val="8EC044"/>
          </a:solidFill>
          <a:ln>
            <a:solidFill>
              <a:srgbClr val="8EC0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FD8A4F59-895A-FA65-C42A-A4E6590B15C2}"/>
              </a:ext>
            </a:extLst>
          </p:cNvPr>
          <p:cNvSpPr/>
          <p:nvPr/>
        </p:nvSpPr>
        <p:spPr>
          <a:xfrm>
            <a:off x="5167739" y="0"/>
            <a:ext cx="1737301" cy="6858000"/>
          </a:xfrm>
          <a:prstGeom prst="rect">
            <a:avLst/>
          </a:prstGeom>
          <a:solidFill>
            <a:srgbClr val="9E1460"/>
          </a:solidFill>
          <a:ln>
            <a:solidFill>
              <a:srgbClr val="9E1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52364113-A19F-7F4A-9A30-C164EB103B57}"/>
              </a:ext>
            </a:extLst>
          </p:cNvPr>
          <p:cNvSpPr/>
          <p:nvPr/>
        </p:nvSpPr>
        <p:spPr>
          <a:xfrm>
            <a:off x="6885704" y="0"/>
            <a:ext cx="1894182" cy="6858000"/>
          </a:xfrm>
          <a:prstGeom prst="rect">
            <a:avLst/>
          </a:prstGeom>
          <a:solidFill>
            <a:srgbClr val="31358C"/>
          </a:solidFill>
          <a:ln>
            <a:solidFill>
              <a:srgbClr val="313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A7A6635-1C78-7DAE-43A3-2EAA87C7D88D}"/>
              </a:ext>
            </a:extLst>
          </p:cNvPr>
          <p:cNvSpPr/>
          <p:nvPr/>
        </p:nvSpPr>
        <p:spPr>
          <a:xfrm>
            <a:off x="8670963" y="0"/>
            <a:ext cx="1749023" cy="6858000"/>
          </a:xfrm>
          <a:prstGeom prst="rect">
            <a:avLst/>
          </a:prstGeom>
          <a:solidFill>
            <a:srgbClr val="EB5B28"/>
          </a:solidFill>
          <a:ln>
            <a:solidFill>
              <a:srgbClr val="EB5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AA1C5F4E-C4AD-D2B2-7B25-E3425E579C1B}"/>
              </a:ext>
            </a:extLst>
          </p:cNvPr>
          <p:cNvSpPr/>
          <p:nvPr/>
        </p:nvSpPr>
        <p:spPr>
          <a:xfrm>
            <a:off x="10414383" y="0"/>
            <a:ext cx="1777617" cy="6858000"/>
          </a:xfrm>
          <a:prstGeom prst="rect">
            <a:avLst/>
          </a:prstGeom>
          <a:solidFill>
            <a:srgbClr val="8EC044"/>
          </a:solidFill>
          <a:ln>
            <a:solidFill>
              <a:srgbClr val="8EC0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Triangle rectangle 19">
            <a:extLst>
              <a:ext uri="{FF2B5EF4-FFF2-40B4-BE49-F238E27FC236}">
                <a16:creationId xmlns:a16="http://schemas.microsoft.com/office/drawing/2014/main" id="{6B0D92DB-23F0-367C-D413-A2552DC20F7A}"/>
              </a:ext>
            </a:extLst>
          </p:cNvPr>
          <p:cNvSpPr/>
          <p:nvPr/>
        </p:nvSpPr>
        <p:spPr>
          <a:xfrm rot="5400000">
            <a:off x="5153894" y="-5153894"/>
            <a:ext cx="3241962" cy="13549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Triangle rectangle 20">
            <a:extLst>
              <a:ext uri="{FF2B5EF4-FFF2-40B4-BE49-F238E27FC236}">
                <a16:creationId xmlns:a16="http://schemas.microsoft.com/office/drawing/2014/main" id="{4BA82A72-0B85-B581-A32C-BF77601E52FF}"/>
              </a:ext>
            </a:extLst>
          </p:cNvPr>
          <p:cNvSpPr/>
          <p:nvPr/>
        </p:nvSpPr>
        <p:spPr>
          <a:xfrm rot="16200000">
            <a:off x="5746783" y="276902"/>
            <a:ext cx="2585323" cy="10642971"/>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15CAB6B8-5214-3C2F-5390-9EE3EEE7D61F}"/>
              </a:ext>
            </a:extLst>
          </p:cNvPr>
          <p:cNvSpPr txBox="1"/>
          <p:nvPr/>
        </p:nvSpPr>
        <p:spPr>
          <a:xfrm>
            <a:off x="17520" y="699905"/>
            <a:ext cx="6890499"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fr-FR" sz="3600" b="1" cap="all" dirty="0">
                <a:solidFill>
                  <a:srgbClr val="2A3887"/>
                </a:solidFill>
                <a:effectLst>
                  <a:outerShdw blurRad="38100" dist="38100" dir="2700000" algn="tl">
                    <a:srgbClr val="000000">
                      <a:alpha val="43137"/>
                    </a:srgbClr>
                  </a:outerShdw>
                </a:effectLst>
                <a:ea typeface="Roboto Lt" pitchFamily="2" charset="0"/>
              </a:rPr>
              <a:t>LA FEDE en quelques chiffres </a:t>
            </a:r>
          </a:p>
        </p:txBody>
      </p:sp>
      <p:pic>
        <p:nvPicPr>
          <p:cNvPr id="23" name="Graphique 22">
            <a:extLst>
              <a:ext uri="{FF2B5EF4-FFF2-40B4-BE49-F238E27FC236}">
                <a16:creationId xmlns:a16="http://schemas.microsoft.com/office/drawing/2014/main" id="{9FA7B790-5554-DB2E-BA0A-A8DA8A3C656B}"/>
              </a:ext>
            </a:extLst>
          </p:cNvPr>
          <p:cNvPicPr/>
          <p:nvPr/>
        </p:nvPicPr>
        <p:blipFill>
          <a:blip r:embed="rId2">
            <a:extLst>
              <a:ext uri="{96DAC541-7B7A-43D3-8B79-37D633B846F1}">
                <asvg:svgBlip xmlns:asvg="http://schemas.microsoft.com/office/drawing/2016/SVG/main" r:embed="rId3"/>
              </a:ext>
            </a:extLst>
          </a:blip>
          <a:stretch>
            <a:fillRect/>
          </a:stretch>
        </p:blipFill>
        <p:spPr>
          <a:xfrm>
            <a:off x="10867689" y="5928619"/>
            <a:ext cx="1251480" cy="783459"/>
          </a:xfrm>
          <a:prstGeom prst="rect">
            <a:avLst/>
          </a:prstGeom>
        </p:spPr>
      </p:pic>
      <p:sp>
        <p:nvSpPr>
          <p:cNvPr id="24" name="ZoneTexte 23">
            <a:extLst>
              <a:ext uri="{FF2B5EF4-FFF2-40B4-BE49-F238E27FC236}">
                <a16:creationId xmlns:a16="http://schemas.microsoft.com/office/drawing/2014/main" id="{2B658AE0-35E3-7733-6571-E1B45B4E7A2E}"/>
              </a:ext>
            </a:extLst>
          </p:cNvPr>
          <p:cNvSpPr txBox="1"/>
          <p:nvPr/>
        </p:nvSpPr>
        <p:spPr>
          <a:xfrm>
            <a:off x="-63311" y="3310018"/>
            <a:ext cx="1827485" cy="3293209"/>
          </a:xfrm>
          <a:prstGeom prst="rect">
            <a:avLst/>
          </a:prstGeom>
          <a:noFill/>
        </p:spPr>
        <p:txBody>
          <a:bodyPr wrap="square" rtlCol="0">
            <a:spAutoFit/>
          </a:bodyPr>
          <a:lstStyle/>
          <a:p>
            <a:pPr algn="ctr"/>
            <a:r>
              <a:rPr lang="fr-FR" sz="2400" b="1" dirty="0">
                <a:solidFill>
                  <a:schemeClr val="bg1"/>
                </a:solidFill>
                <a:latin typeface="Roboto "/>
                <a:ea typeface="Roboto Black" panose="02000000000000000000" pitchFamily="2" charset="0"/>
              </a:rPr>
              <a:t>11 284 </a:t>
            </a:r>
            <a:r>
              <a:rPr lang="fr-FR" sz="1700" dirty="0">
                <a:solidFill>
                  <a:schemeClr val="bg1"/>
                </a:solidFill>
                <a:latin typeface="Roboto "/>
                <a:ea typeface="Roboto Black" panose="02000000000000000000" pitchFamily="2" charset="0"/>
              </a:rPr>
              <a:t>Candidats FEDE en 2021</a:t>
            </a:r>
            <a:br>
              <a:rPr lang="fr-FR" sz="1700" dirty="0">
                <a:solidFill>
                  <a:schemeClr val="bg1"/>
                </a:solidFill>
                <a:latin typeface="Roboto "/>
                <a:ea typeface="Roboto Black" panose="02000000000000000000" pitchFamily="2" charset="0"/>
              </a:rPr>
            </a:br>
            <a:endParaRPr lang="fr-FR" sz="1700" dirty="0">
              <a:solidFill>
                <a:schemeClr val="bg1"/>
              </a:solidFill>
              <a:latin typeface="Roboto "/>
              <a:ea typeface="Roboto Black" panose="02000000000000000000" pitchFamily="2" charset="0"/>
            </a:endParaRPr>
          </a:p>
          <a:p>
            <a:pPr algn="ctr"/>
            <a:r>
              <a:rPr lang="fr-FR" sz="2400" b="1" dirty="0">
                <a:solidFill>
                  <a:schemeClr val="bg1"/>
                </a:solidFill>
                <a:latin typeface="Roboto "/>
                <a:ea typeface="Roboto Black" panose="02000000000000000000" pitchFamily="2" charset="0"/>
              </a:rPr>
              <a:t>13 000 </a:t>
            </a:r>
            <a:br>
              <a:rPr lang="fr-FR" sz="1700" b="1" dirty="0">
                <a:solidFill>
                  <a:schemeClr val="bg1"/>
                </a:solidFill>
                <a:latin typeface="Roboto "/>
                <a:ea typeface="Roboto Black" panose="02000000000000000000" pitchFamily="2" charset="0"/>
              </a:rPr>
            </a:br>
            <a:r>
              <a:rPr lang="fr-FR" sz="1700" dirty="0">
                <a:solidFill>
                  <a:schemeClr val="bg1"/>
                </a:solidFill>
                <a:latin typeface="Roboto "/>
                <a:ea typeface="Roboto Black" panose="02000000000000000000" pitchFamily="2" charset="0"/>
              </a:rPr>
              <a:t>étudiants Prévisions 2022</a:t>
            </a:r>
          </a:p>
          <a:p>
            <a:pPr algn="ctr"/>
            <a:r>
              <a:rPr lang="fr-FR" sz="1700" dirty="0">
                <a:solidFill>
                  <a:schemeClr val="bg1"/>
                </a:solidFill>
                <a:latin typeface="Roboto "/>
                <a:ea typeface="Roboto Black" panose="02000000000000000000" pitchFamily="2" charset="0"/>
              </a:rPr>
              <a:t> </a:t>
            </a:r>
          </a:p>
          <a:p>
            <a:pPr algn="ctr"/>
            <a:r>
              <a:rPr lang="fr-FR" sz="2400" b="1" dirty="0">
                <a:solidFill>
                  <a:schemeClr val="bg1"/>
                </a:solidFill>
                <a:latin typeface="Roboto "/>
                <a:ea typeface="Roboto Black" panose="02000000000000000000" pitchFamily="2" charset="0"/>
              </a:rPr>
              <a:t>80 034 </a:t>
            </a:r>
          </a:p>
          <a:p>
            <a:pPr algn="ctr"/>
            <a:r>
              <a:rPr lang="fr-FR" sz="1700" dirty="0">
                <a:solidFill>
                  <a:schemeClr val="bg1"/>
                </a:solidFill>
                <a:latin typeface="Roboto "/>
                <a:ea typeface="Roboto Black" panose="02000000000000000000" pitchFamily="2" charset="0"/>
              </a:rPr>
              <a:t>épreuves passées </a:t>
            </a:r>
          </a:p>
        </p:txBody>
      </p:sp>
      <p:sp>
        <p:nvSpPr>
          <p:cNvPr id="25" name="ZoneTexte 24">
            <a:extLst>
              <a:ext uri="{FF2B5EF4-FFF2-40B4-BE49-F238E27FC236}">
                <a16:creationId xmlns:a16="http://schemas.microsoft.com/office/drawing/2014/main" id="{4FCCC663-C357-876C-5222-DBE4E2438EE7}"/>
              </a:ext>
            </a:extLst>
          </p:cNvPr>
          <p:cNvSpPr txBox="1"/>
          <p:nvPr/>
        </p:nvSpPr>
        <p:spPr>
          <a:xfrm>
            <a:off x="1675497" y="3436184"/>
            <a:ext cx="1768612" cy="2893100"/>
          </a:xfrm>
          <a:prstGeom prst="rect">
            <a:avLst/>
          </a:prstGeom>
          <a:noFill/>
        </p:spPr>
        <p:txBody>
          <a:bodyPr wrap="square" rtlCol="0">
            <a:spAutoFit/>
          </a:bodyPr>
          <a:lstStyle/>
          <a:p>
            <a:pPr algn="ctr"/>
            <a:r>
              <a:rPr lang="fr-FR" sz="2400" b="1" dirty="0">
                <a:latin typeface="Roboto "/>
                <a:ea typeface="Roboto Black" panose="02000000000000000000" pitchFamily="2" charset="0"/>
              </a:rPr>
              <a:t>170</a:t>
            </a:r>
            <a:r>
              <a:rPr lang="fr-FR" sz="3200" dirty="0">
                <a:latin typeface="Roboto "/>
                <a:ea typeface="Roboto Black" panose="02000000000000000000" pitchFamily="2" charset="0"/>
              </a:rPr>
              <a:t> </a:t>
            </a:r>
          </a:p>
          <a:p>
            <a:pPr algn="ctr"/>
            <a:r>
              <a:rPr lang="fr-FR" dirty="0">
                <a:latin typeface="Roboto "/>
                <a:ea typeface="Roboto Black" panose="02000000000000000000" pitchFamily="2" charset="0"/>
              </a:rPr>
              <a:t>diplômes </a:t>
            </a:r>
            <a:r>
              <a:rPr lang="fr-FR" sz="1700" dirty="0">
                <a:latin typeface="Roboto "/>
                <a:ea typeface="Roboto Black" panose="02000000000000000000" pitchFamily="2" charset="0"/>
              </a:rPr>
              <a:t>Européens</a:t>
            </a:r>
            <a:r>
              <a:rPr lang="fr-FR" dirty="0">
                <a:latin typeface="Roboto "/>
                <a:ea typeface="Roboto Black" panose="02000000000000000000" pitchFamily="2" charset="0"/>
              </a:rPr>
              <a:t> FEDE </a:t>
            </a:r>
            <a:br>
              <a:rPr lang="fr-FR" dirty="0">
                <a:latin typeface="Roboto "/>
                <a:ea typeface="Roboto Black" panose="02000000000000000000" pitchFamily="2" charset="0"/>
              </a:rPr>
            </a:br>
            <a:endParaRPr lang="fr-FR" dirty="0">
              <a:latin typeface="Roboto "/>
              <a:ea typeface="Roboto Black" panose="02000000000000000000" pitchFamily="2" charset="0"/>
            </a:endParaRPr>
          </a:p>
          <a:p>
            <a:pPr algn="ctr"/>
            <a:r>
              <a:rPr lang="fr-FR" sz="2400" b="1" dirty="0">
                <a:latin typeface="Roboto "/>
                <a:ea typeface="Roboto Black" panose="02000000000000000000" pitchFamily="2" charset="0"/>
              </a:rPr>
              <a:t>93 </a:t>
            </a:r>
          </a:p>
          <a:p>
            <a:pPr algn="ctr"/>
            <a:r>
              <a:rPr lang="fr-FR" dirty="0">
                <a:latin typeface="Roboto "/>
                <a:ea typeface="Roboto Black" panose="02000000000000000000" pitchFamily="2" charset="0"/>
              </a:rPr>
              <a:t>diplômes accrédités</a:t>
            </a:r>
          </a:p>
          <a:p>
            <a:r>
              <a:rPr lang="fr-FR" dirty="0">
                <a:latin typeface="Roboto Black" panose="02000000000000000000" pitchFamily="2" charset="0"/>
                <a:ea typeface="Roboto Black" panose="02000000000000000000" pitchFamily="2" charset="0"/>
              </a:rPr>
              <a:t> </a:t>
            </a:r>
          </a:p>
        </p:txBody>
      </p:sp>
      <p:sp>
        <p:nvSpPr>
          <p:cNvPr id="26" name="ZoneTexte 25">
            <a:extLst>
              <a:ext uri="{FF2B5EF4-FFF2-40B4-BE49-F238E27FC236}">
                <a16:creationId xmlns:a16="http://schemas.microsoft.com/office/drawing/2014/main" id="{C48EA652-54DE-9B1C-05F5-AED473D92B4A}"/>
              </a:ext>
            </a:extLst>
          </p:cNvPr>
          <p:cNvSpPr txBox="1"/>
          <p:nvPr/>
        </p:nvSpPr>
        <p:spPr>
          <a:xfrm>
            <a:off x="5092628" y="3167825"/>
            <a:ext cx="1951655" cy="2000548"/>
          </a:xfrm>
          <a:prstGeom prst="rect">
            <a:avLst/>
          </a:prstGeom>
          <a:noFill/>
        </p:spPr>
        <p:txBody>
          <a:bodyPr wrap="square" rtlCol="0">
            <a:spAutoFit/>
          </a:bodyPr>
          <a:lstStyle/>
          <a:p>
            <a:pPr algn="ctr"/>
            <a:r>
              <a:rPr lang="fr-FR" sz="2400" b="1" dirty="0">
                <a:solidFill>
                  <a:schemeClr val="bg1"/>
                </a:solidFill>
                <a:latin typeface="Roboto "/>
                <a:ea typeface="Roboto Black" panose="02000000000000000000" pitchFamily="2" charset="0"/>
              </a:rPr>
              <a:t>7 000 </a:t>
            </a:r>
            <a:br>
              <a:rPr lang="fr-FR" sz="2400" b="1" dirty="0">
                <a:solidFill>
                  <a:schemeClr val="bg1"/>
                </a:solidFill>
                <a:latin typeface="Roboto "/>
                <a:ea typeface="Roboto Black" panose="02000000000000000000" pitchFamily="2" charset="0"/>
              </a:rPr>
            </a:br>
            <a:r>
              <a:rPr lang="fr-FR" sz="2400" b="1" dirty="0">
                <a:solidFill>
                  <a:schemeClr val="bg1"/>
                </a:solidFill>
                <a:latin typeface="Roboto "/>
                <a:ea typeface="Roboto Black" panose="02000000000000000000" pitchFamily="2" charset="0"/>
              </a:rPr>
              <a:t>à </a:t>
            </a:r>
            <a:br>
              <a:rPr lang="fr-FR" sz="2400" b="1" dirty="0">
                <a:solidFill>
                  <a:schemeClr val="bg1"/>
                </a:solidFill>
                <a:latin typeface="Roboto "/>
                <a:ea typeface="Roboto Black" panose="02000000000000000000" pitchFamily="2" charset="0"/>
              </a:rPr>
            </a:br>
            <a:r>
              <a:rPr lang="fr-FR" sz="2400" b="1" dirty="0">
                <a:solidFill>
                  <a:schemeClr val="bg1"/>
                </a:solidFill>
                <a:latin typeface="Roboto "/>
                <a:ea typeface="Roboto Black" panose="02000000000000000000" pitchFamily="2" charset="0"/>
              </a:rPr>
              <a:t>8000 </a:t>
            </a:r>
            <a:br>
              <a:rPr lang="fr-FR" sz="2400" b="1" dirty="0">
                <a:solidFill>
                  <a:schemeClr val="bg1"/>
                </a:solidFill>
                <a:latin typeface="Roboto "/>
                <a:ea typeface="Roboto Black" panose="02000000000000000000" pitchFamily="2" charset="0"/>
              </a:rPr>
            </a:br>
            <a:r>
              <a:rPr lang="fr-FR" sz="1700" dirty="0">
                <a:solidFill>
                  <a:schemeClr val="bg1"/>
                </a:solidFill>
                <a:latin typeface="Roboto "/>
                <a:ea typeface="Roboto Black" panose="02000000000000000000" pitchFamily="2" charset="0"/>
              </a:rPr>
              <a:t>certificats de langue par an</a:t>
            </a:r>
          </a:p>
          <a:p>
            <a:endParaRPr lang="fr-FR" dirty="0">
              <a:latin typeface="Roboto Black" panose="02000000000000000000" pitchFamily="2" charset="0"/>
              <a:ea typeface="Roboto Black" panose="02000000000000000000" pitchFamily="2" charset="0"/>
            </a:endParaRPr>
          </a:p>
        </p:txBody>
      </p:sp>
      <p:sp>
        <p:nvSpPr>
          <p:cNvPr id="27" name="ZoneTexte 26">
            <a:extLst>
              <a:ext uri="{FF2B5EF4-FFF2-40B4-BE49-F238E27FC236}">
                <a16:creationId xmlns:a16="http://schemas.microsoft.com/office/drawing/2014/main" id="{CF7F3D55-BDD3-28AB-6CD3-639B5C5ABCFB}"/>
              </a:ext>
            </a:extLst>
          </p:cNvPr>
          <p:cNvSpPr txBox="1"/>
          <p:nvPr/>
        </p:nvSpPr>
        <p:spPr>
          <a:xfrm>
            <a:off x="8598635" y="1464319"/>
            <a:ext cx="1951655" cy="3631763"/>
          </a:xfrm>
          <a:prstGeom prst="rect">
            <a:avLst/>
          </a:prstGeom>
          <a:noFill/>
        </p:spPr>
        <p:txBody>
          <a:bodyPr wrap="square" rtlCol="0">
            <a:spAutoFit/>
          </a:bodyPr>
          <a:lstStyle/>
          <a:p>
            <a:pPr algn="ctr"/>
            <a:r>
              <a:rPr lang="fr-FR" sz="2400" b="1" dirty="0">
                <a:solidFill>
                  <a:schemeClr val="bg1"/>
                </a:solidFill>
                <a:latin typeface="Roboto "/>
                <a:ea typeface="Roboto Black" panose="02000000000000000000" pitchFamily="2" charset="0"/>
              </a:rPr>
              <a:t>495</a:t>
            </a:r>
            <a:r>
              <a:rPr lang="fr-FR" sz="1700" dirty="0">
                <a:solidFill>
                  <a:schemeClr val="bg1"/>
                </a:solidFill>
                <a:latin typeface="Roboto "/>
                <a:ea typeface="Roboto Black" panose="02000000000000000000" pitchFamily="2" charset="0"/>
              </a:rPr>
              <a:t> établissements sur </a:t>
            </a:r>
            <a:r>
              <a:rPr lang="fr-FR" sz="2400" b="1" dirty="0">
                <a:solidFill>
                  <a:schemeClr val="bg1"/>
                </a:solidFill>
                <a:latin typeface="Roboto "/>
                <a:ea typeface="Roboto Black" panose="02000000000000000000" pitchFamily="2" charset="0"/>
              </a:rPr>
              <a:t>42 pays</a:t>
            </a:r>
          </a:p>
          <a:p>
            <a:pPr algn="ctr"/>
            <a:br>
              <a:rPr lang="fr-FR" sz="2400" b="1" dirty="0">
                <a:solidFill>
                  <a:schemeClr val="bg1"/>
                </a:solidFill>
                <a:latin typeface="Roboto "/>
                <a:ea typeface="Roboto Black" panose="02000000000000000000" pitchFamily="2" charset="0"/>
              </a:rPr>
            </a:br>
            <a:r>
              <a:rPr lang="fr-FR" sz="2400" b="1" dirty="0">
                <a:solidFill>
                  <a:schemeClr val="bg1"/>
                </a:solidFill>
                <a:latin typeface="Roboto "/>
                <a:ea typeface="Roboto Black" panose="02000000000000000000" pitchFamily="2" charset="0"/>
              </a:rPr>
              <a:t>15 %</a:t>
            </a:r>
            <a:r>
              <a:rPr lang="fr-FR" sz="1700" dirty="0">
                <a:solidFill>
                  <a:schemeClr val="bg1"/>
                </a:solidFill>
                <a:latin typeface="Roboto "/>
                <a:ea typeface="Roboto Black" panose="02000000000000000000" pitchFamily="2" charset="0"/>
              </a:rPr>
              <a:t> secondaires</a:t>
            </a:r>
          </a:p>
          <a:p>
            <a:pPr algn="ctr"/>
            <a:br>
              <a:rPr lang="fr-FR" sz="2400" b="1" dirty="0">
                <a:solidFill>
                  <a:schemeClr val="bg1"/>
                </a:solidFill>
                <a:latin typeface="Roboto "/>
                <a:ea typeface="Roboto Black" panose="02000000000000000000" pitchFamily="2" charset="0"/>
              </a:rPr>
            </a:br>
            <a:r>
              <a:rPr lang="fr-FR" sz="2400" b="1" dirty="0">
                <a:solidFill>
                  <a:schemeClr val="bg1"/>
                </a:solidFill>
                <a:latin typeface="Roboto "/>
                <a:ea typeface="Roboto Black" panose="02000000000000000000" pitchFamily="2" charset="0"/>
              </a:rPr>
              <a:t>85 %</a:t>
            </a:r>
            <a:r>
              <a:rPr lang="fr-FR" sz="2400" dirty="0">
                <a:solidFill>
                  <a:schemeClr val="bg1"/>
                </a:solidFill>
                <a:latin typeface="Roboto "/>
                <a:ea typeface="Roboto Black" panose="02000000000000000000" pitchFamily="2" charset="0"/>
              </a:rPr>
              <a:t> </a:t>
            </a:r>
            <a:r>
              <a:rPr lang="fr-FR" sz="1700" dirty="0">
                <a:solidFill>
                  <a:schemeClr val="bg1"/>
                </a:solidFill>
                <a:latin typeface="Roboto "/>
                <a:ea typeface="Roboto Black" panose="02000000000000000000" pitchFamily="2" charset="0"/>
              </a:rPr>
              <a:t>Enseignement Supérieur </a:t>
            </a:r>
          </a:p>
          <a:p>
            <a:pPr marL="285750" indent="-285750">
              <a:buFont typeface="Wingdings" panose="05000000000000000000" pitchFamily="2" charset="2"/>
              <a:buChar char="§"/>
            </a:pPr>
            <a:endParaRPr lang="fr-FR" dirty="0">
              <a:latin typeface="Roboto Black" panose="02000000000000000000" pitchFamily="2" charset="0"/>
              <a:ea typeface="Roboto Black" panose="02000000000000000000" pitchFamily="2" charset="0"/>
            </a:endParaRPr>
          </a:p>
        </p:txBody>
      </p:sp>
      <p:sp>
        <p:nvSpPr>
          <p:cNvPr id="28" name="ZoneTexte 27">
            <a:extLst>
              <a:ext uri="{FF2B5EF4-FFF2-40B4-BE49-F238E27FC236}">
                <a16:creationId xmlns:a16="http://schemas.microsoft.com/office/drawing/2014/main" id="{B98B11C2-74E1-394F-2651-580D64799DD3}"/>
              </a:ext>
            </a:extLst>
          </p:cNvPr>
          <p:cNvSpPr txBox="1"/>
          <p:nvPr/>
        </p:nvSpPr>
        <p:spPr>
          <a:xfrm>
            <a:off x="3406382" y="2774770"/>
            <a:ext cx="1768612" cy="2954655"/>
          </a:xfrm>
          <a:prstGeom prst="rect">
            <a:avLst/>
          </a:prstGeom>
          <a:noFill/>
        </p:spPr>
        <p:txBody>
          <a:bodyPr wrap="square" rtlCol="0">
            <a:spAutoFit/>
          </a:bodyPr>
          <a:lstStyle/>
          <a:p>
            <a:pPr algn="ctr"/>
            <a:r>
              <a:rPr lang="fr-FR" sz="2400" b="1" dirty="0">
                <a:solidFill>
                  <a:schemeClr val="bg1"/>
                </a:solidFill>
                <a:latin typeface="Roboto "/>
                <a:ea typeface="Roboto Black" panose="02000000000000000000" pitchFamily="2" charset="0"/>
              </a:rPr>
              <a:t>12</a:t>
            </a:r>
            <a:r>
              <a:rPr lang="fr-FR" dirty="0">
                <a:solidFill>
                  <a:schemeClr val="bg1"/>
                </a:solidFill>
                <a:latin typeface="Roboto "/>
                <a:ea typeface="Roboto Black" panose="02000000000000000000" pitchFamily="2" charset="0"/>
              </a:rPr>
              <a:t> </a:t>
            </a:r>
            <a:br>
              <a:rPr lang="fr-FR" dirty="0">
                <a:solidFill>
                  <a:schemeClr val="bg1"/>
                </a:solidFill>
                <a:latin typeface="Roboto "/>
                <a:ea typeface="Roboto Black" panose="02000000000000000000" pitchFamily="2" charset="0"/>
              </a:rPr>
            </a:br>
            <a:r>
              <a:rPr lang="fr-FR" dirty="0">
                <a:solidFill>
                  <a:schemeClr val="bg1"/>
                </a:solidFill>
                <a:latin typeface="Roboto "/>
                <a:ea typeface="Roboto Black" panose="02000000000000000000" pitchFamily="2" charset="0"/>
              </a:rPr>
              <a:t>filières d’excellence</a:t>
            </a:r>
            <a:br>
              <a:rPr lang="fr-FR" dirty="0">
                <a:solidFill>
                  <a:schemeClr val="bg1"/>
                </a:solidFill>
                <a:latin typeface="Roboto "/>
                <a:ea typeface="Roboto Black" panose="02000000000000000000" pitchFamily="2" charset="0"/>
              </a:rPr>
            </a:br>
            <a:endParaRPr lang="fr-FR" dirty="0">
              <a:solidFill>
                <a:schemeClr val="bg1"/>
              </a:solidFill>
              <a:latin typeface="Roboto "/>
              <a:ea typeface="Roboto Black" panose="02000000000000000000" pitchFamily="2" charset="0"/>
            </a:endParaRPr>
          </a:p>
          <a:p>
            <a:pPr algn="ctr"/>
            <a:r>
              <a:rPr lang="fr-FR" dirty="0" err="1">
                <a:solidFill>
                  <a:schemeClr val="bg1"/>
                </a:solidFill>
                <a:latin typeface="Roboto "/>
                <a:ea typeface="Roboto Black" panose="02000000000000000000" pitchFamily="2" charset="0"/>
              </a:rPr>
              <a:t>Foundation</a:t>
            </a:r>
            <a:r>
              <a:rPr lang="fr-FR" dirty="0">
                <a:solidFill>
                  <a:schemeClr val="bg1"/>
                </a:solidFill>
                <a:latin typeface="Roboto "/>
                <a:ea typeface="Roboto Black" panose="02000000000000000000" pitchFamily="2" charset="0"/>
              </a:rPr>
              <a:t> </a:t>
            </a:r>
            <a:r>
              <a:rPr lang="fr-FR" dirty="0" err="1">
                <a:solidFill>
                  <a:schemeClr val="bg1"/>
                </a:solidFill>
                <a:latin typeface="Roboto "/>
                <a:ea typeface="Roboto Black" panose="02000000000000000000" pitchFamily="2" charset="0"/>
              </a:rPr>
              <a:t>Degree</a:t>
            </a:r>
            <a:r>
              <a:rPr lang="fr-FR" dirty="0">
                <a:solidFill>
                  <a:schemeClr val="bg1"/>
                </a:solidFill>
                <a:latin typeface="Roboto "/>
                <a:ea typeface="Roboto Black" panose="02000000000000000000" pitchFamily="2" charset="0"/>
              </a:rPr>
              <a:t>, </a:t>
            </a:r>
            <a:r>
              <a:rPr lang="fr-FR" dirty="0" err="1">
                <a:solidFill>
                  <a:schemeClr val="bg1"/>
                </a:solidFill>
                <a:latin typeface="Roboto "/>
                <a:ea typeface="Roboto Black" panose="02000000000000000000" pitchFamily="2" charset="0"/>
              </a:rPr>
              <a:t>Bachelor</a:t>
            </a:r>
            <a:r>
              <a:rPr lang="fr-FR" dirty="0">
                <a:solidFill>
                  <a:schemeClr val="bg1"/>
                </a:solidFill>
                <a:latin typeface="Roboto "/>
                <a:ea typeface="Roboto Black" panose="02000000000000000000" pitchFamily="2" charset="0"/>
              </a:rPr>
              <a:t>,  Mastères,  MBA, DBA</a:t>
            </a:r>
          </a:p>
          <a:p>
            <a:endParaRPr lang="fr-FR" dirty="0">
              <a:latin typeface="Roboto Black" panose="02000000000000000000" pitchFamily="2" charset="0"/>
              <a:ea typeface="Roboto Black" panose="02000000000000000000" pitchFamily="2" charset="0"/>
            </a:endParaRPr>
          </a:p>
        </p:txBody>
      </p:sp>
      <p:sp>
        <p:nvSpPr>
          <p:cNvPr id="29" name="ZoneTexte 28">
            <a:extLst>
              <a:ext uri="{FF2B5EF4-FFF2-40B4-BE49-F238E27FC236}">
                <a16:creationId xmlns:a16="http://schemas.microsoft.com/office/drawing/2014/main" id="{B476D109-A4CC-72C4-F49D-58DFA2302416}"/>
              </a:ext>
            </a:extLst>
          </p:cNvPr>
          <p:cNvSpPr txBox="1"/>
          <p:nvPr/>
        </p:nvSpPr>
        <p:spPr>
          <a:xfrm>
            <a:off x="6805551" y="2390456"/>
            <a:ext cx="1951655" cy="2139047"/>
          </a:xfrm>
          <a:prstGeom prst="rect">
            <a:avLst/>
          </a:prstGeom>
          <a:noFill/>
        </p:spPr>
        <p:txBody>
          <a:bodyPr wrap="square" rtlCol="0">
            <a:spAutoFit/>
          </a:bodyPr>
          <a:lstStyle/>
          <a:p>
            <a:pPr algn="ctr"/>
            <a:r>
              <a:rPr lang="fr-FR" sz="2400" b="1" dirty="0">
                <a:solidFill>
                  <a:schemeClr val="bg1"/>
                </a:solidFill>
                <a:latin typeface="Roboto "/>
                <a:ea typeface="Roboto Black" panose="02000000000000000000" pitchFamily="2" charset="0"/>
              </a:rPr>
              <a:t>4 500 </a:t>
            </a:r>
            <a:br>
              <a:rPr lang="fr-FR" sz="1700" b="1" dirty="0">
                <a:solidFill>
                  <a:schemeClr val="bg1"/>
                </a:solidFill>
                <a:latin typeface="Roboto "/>
                <a:ea typeface="Roboto Black" panose="02000000000000000000" pitchFamily="2" charset="0"/>
              </a:rPr>
            </a:br>
            <a:r>
              <a:rPr lang="fr-FR" sz="1700" dirty="0">
                <a:solidFill>
                  <a:schemeClr val="bg1"/>
                </a:solidFill>
                <a:latin typeface="Roboto "/>
                <a:ea typeface="Roboto Black" panose="02000000000000000000" pitchFamily="2" charset="0"/>
              </a:rPr>
              <a:t>certifiés FEDE depuis 2020</a:t>
            </a:r>
            <a:br>
              <a:rPr lang="fr-FR" sz="1700" dirty="0">
                <a:solidFill>
                  <a:schemeClr val="bg1"/>
                </a:solidFill>
                <a:latin typeface="Roboto "/>
                <a:ea typeface="Roboto Black" panose="02000000000000000000" pitchFamily="2" charset="0"/>
              </a:rPr>
            </a:br>
            <a:endParaRPr lang="fr-FR" sz="1700" dirty="0">
              <a:solidFill>
                <a:schemeClr val="bg1"/>
              </a:solidFill>
              <a:latin typeface="Roboto "/>
              <a:ea typeface="Roboto Black" panose="02000000000000000000" pitchFamily="2" charset="0"/>
            </a:endParaRPr>
          </a:p>
          <a:p>
            <a:pPr algn="ctr"/>
            <a:r>
              <a:rPr lang="fr-FR" sz="2400" b="1" dirty="0">
                <a:solidFill>
                  <a:schemeClr val="bg1"/>
                </a:solidFill>
                <a:latin typeface="Roboto "/>
                <a:ea typeface="Roboto Black" panose="02000000000000000000" pitchFamily="2" charset="0"/>
              </a:rPr>
              <a:t>19</a:t>
            </a:r>
            <a:r>
              <a:rPr lang="fr-FR" sz="1700" dirty="0">
                <a:solidFill>
                  <a:schemeClr val="bg1"/>
                </a:solidFill>
                <a:latin typeface="Roboto "/>
                <a:ea typeface="Roboto Black" panose="02000000000000000000" pitchFamily="2" charset="0"/>
              </a:rPr>
              <a:t> </a:t>
            </a:r>
            <a:br>
              <a:rPr lang="fr-FR" sz="1700" dirty="0">
                <a:solidFill>
                  <a:schemeClr val="bg1"/>
                </a:solidFill>
                <a:latin typeface="Roboto "/>
                <a:ea typeface="Roboto Black" panose="02000000000000000000" pitchFamily="2" charset="0"/>
              </a:rPr>
            </a:br>
            <a:r>
              <a:rPr lang="fr-FR" sz="1700" dirty="0">
                <a:solidFill>
                  <a:schemeClr val="bg1"/>
                </a:solidFill>
                <a:latin typeface="Roboto "/>
                <a:ea typeface="Roboto Black" panose="02000000000000000000" pitchFamily="2" charset="0"/>
              </a:rPr>
              <a:t>programmes agréés </a:t>
            </a:r>
          </a:p>
        </p:txBody>
      </p:sp>
      <p:sp>
        <p:nvSpPr>
          <p:cNvPr id="30" name="ZoneTexte 29">
            <a:extLst>
              <a:ext uri="{FF2B5EF4-FFF2-40B4-BE49-F238E27FC236}">
                <a16:creationId xmlns:a16="http://schemas.microsoft.com/office/drawing/2014/main" id="{09C7903C-839E-B25D-9475-4586A966F1E1}"/>
              </a:ext>
            </a:extLst>
          </p:cNvPr>
          <p:cNvSpPr txBox="1"/>
          <p:nvPr/>
        </p:nvSpPr>
        <p:spPr>
          <a:xfrm>
            <a:off x="10348386" y="740869"/>
            <a:ext cx="1951655" cy="3600986"/>
          </a:xfrm>
          <a:prstGeom prst="rect">
            <a:avLst/>
          </a:prstGeom>
          <a:noFill/>
        </p:spPr>
        <p:txBody>
          <a:bodyPr wrap="square" rtlCol="0">
            <a:spAutoFit/>
          </a:bodyPr>
          <a:lstStyle/>
          <a:p>
            <a:pPr algn="ctr"/>
            <a:r>
              <a:rPr lang="fr-FR" sz="2400" b="1" dirty="0">
                <a:solidFill>
                  <a:schemeClr val="bg1"/>
                </a:solidFill>
                <a:latin typeface="Roboto "/>
                <a:ea typeface="Roboto Black" panose="02000000000000000000" pitchFamily="2" charset="0"/>
              </a:rPr>
              <a:t>33</a:t>
            </a:r>
            <a:r>
              <a:rPr lang="fr-FR" sz="2400" dirty="0">
                <a:solidFill>
                  <a:schemeClr val="bg1"/>
                </a:solidFill>
                <a:latin typeface="Roboto "/>
                <a:ea typeface="Roboto Black" panose="02000000000000000000" pitchFamily="2" charset="0"/>
              </a:rPr>
              <a:t> </a:t>
            </a:r>
            <a:br>
              <a:rPr lang="fr-FR" sz="1700" dirty="0">
                <a:solidFill>
                  <a:schemeClr val="bg1"/>
                </a:solidFill>
                <a:latin typeface="Roboto "/>
                <a:ea typeface="Roboto Black" panose="02000000000000000000" pitchFamily="2" charset="0"/>
              </a:rPr>
            </a:br>
            <a:r>
              <a:rPr lang="fr-FR" sz="1700" dirty="0">
                <a:solidFill>
                  <a:schemeClr val="bg1"/>
                </a:solidFill>
                <a:latin typeface="Roboto "/>
                <a:ea typeface="Roboto Black" panose="02000000000000000000" pitchFamily="2" charset="0"/>
              </a:rPr>
              <a:t>personnes </a:t>
            </a:r>
          </a:p>
          <a:p>
            <a:pPr algn="ctr"/>
            <a:r>
              <a:rPr lang="fr-FR" sz="1700" dirty="0">
                <a:solidFill>
                  <a:schemeClr val="bg1"/>
                </a:solidFill>
                <a:latin typeface="Roboto "/>
                <a:ea typeface="Roboto Black" panose="02000000000000000000" pitchFamily="2" charset="0"/>
              </a:rPr>
              <a:t>constituent l’équipe permanente</a:t>
            </a:r>
            <a:br>
              <a:rPr lang="fr-FR" sz="1700" dirty="0">
                <a:solidFill>
                  <a:schemeClr val="bg1"/>
                </a:solidFill>
                <a:latin typeface="Roboto "/>
                <a:ea typeface="Roboto Black" panose="02000000000000000000" pitchFamily="2" charset="0"/>
              </a:rPr>
            </a:br>
            <a:endParaRPr lang="fr-FR" sz="1700" dirty="0">
              <a:solidFill>
                <a:schemeClr val="bg1"/>
              </a:solidFill>
              <a:latin typeface="Roboto "/>
              <a:ea typeface="Roboto Black" panose="02000000000000000000" pitchFamily="2" charset="0"/>
            </a:endParaRPr>
          </a:p>
          <a:p>
            <a:pPr algn="ctr"/>
            <a:r>
              <a:rPr lang="fr-FR" sz="2400" b="1" dirty="0">
                <a:solidFill>
                  <a:schemeClr val="bg1"/>
                </a:solidFill>
                <a:latin typeface="Roboto "/>
                <a:ea typeface="Roboto Black" panose="02000000000000000000" pitchFamily="2" charset="0"/>
              </a:rPr>
              <a:t>5</a:t>
            </a:r>
            <a:br>
              <a:rPr lang="fr-FR" sz="1700" dirty="0">
                <a:solidFill>
                  <a:schemeClr val="bg1"/>
                </a:solidFill>
                <a:latin typeface="Roboto "/>
                <a:ea typeface="Roboto Black" panose="02000000000000000000" pitchFamily="2" charset="0"/>
              </a:rPr>
            </a:br>
            <a:r>
              <a:rPr lang="fr-FR" sz="1700" dirty="0">
                <a:solidFill>
                  <a:schemeClr val="bg1"/>
                </a:solidFill>
                <a:latin typeface="Roboto "/>
                <a:ea typeface="Roboto Black" panose="02000000000000000000" pitchFamily="2" charset="0"/>
              </a:rPr>
              <a:t>bureaux</a:t>
            </a:r>
            <a:br>
              <a:rPr lang="fr-FR" sz="1700" dirty="0">
                <a:solidFill>
                  <a:schemeClr val="bg1"/>
                </a:solidFill>
                <a:latin typeface="Roboto "/>
                <a:ea typeface="Roboto Black" panose="02000000000000000000" pitchFamily="2" charset="0"/>
              </a:rPr>
            </a:br>
            <a:r>
              <a:rPr lang="fr-FR" sz="1700" b="1" dirty="0">
                <a:solidFill>
                  <a:schemeClr val="bg1"/>
                </a:solidFill>
                <a:latin typeface="Roboto "/>
                <a:ea typeface="Roboto Black" panose="02000000000000000000" pitchFamily="2" charset="0"/>
              </a:rPr>
              <a:t>Suisse (Genève), France (</a:t>
            </a:r>
            <a:r>
              <a:rPr lang="fr-FR" sz="1600" b="1" dirty="0">
                <a:solidFill>
                  <a:schemeClr val="bg1"/>
                </a:solidFill>
                <a:latin typeface="Roboto "/>
                <a:ea typeface="Roboto Black" panose="02000000000000000000" pitchFamily="2" charset="0"/>
              </a:rPr>
              <a:t>Paris, Lyon), </a:t>
            </a:r>
            <a:r>
              <a:rPr lang="fr-FR" sz="1400" dirty="0">
                <a:solidFill>
                  <a:schemeClr val="bg1"/>
                </a:solidFill>
                <a:latin typeface="Roboto "/>
                <a:ea typeface="Roboto Black" panose="02000000000000000000" pitchFamily="2" charset="0"/>
              </a:rPr>
              <a:t>Espagne (Malaga), Maroc (Mohammedia)  </a:t>
            </a:r>
            <a:endParaRPr lang="fr-FR" sz="1400" dirty="0">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521032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E0FD33F5-CD93-08EB-AE07-5CB74DE3EA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858" y="1472736"/>
            <a:ext cx="7420284" cy="5247221"/>
          </a:xfrm>
          <a:prstGeom prst="rect">
            <a:avLst/>
          </a:prstGeom>
        </p:spPr>
      </p:pic>
      <p:sp>
        <p:nvSpPr>
          <p:cNvPr id="5" name="Rectangle 4">
            <a:extLst>
              <a:ext uri="{FF2B5EF4-FFF2-40B4-BE49-F238E27FC236}">
                <a16:creationId xmlns:a16="http://schemas.microsoft.com/office/drawing/2014/main" id="{2F455E66-36F2-CFFA-A66F-1B4AC716F668}"/>
              </a:ext>
            </a:extLst>
          </p:cNvPr>
          <p:cNvSpPr/>
          <p:nvPr/>
        </p:nvSpPr>
        <p:spPr>
          <a:xfrm>
            <a:off x="1" y="0"/>
            <a:ext cx="12192000" cy="1392703"/>
          </a:xfrm>
          <a:prstGeom prst="rect">
            <a:avLst/>
          </a:prstGeom>
          <a:solidFill>
            <a:srgbClr val="EB5B28"/>
          </a:solidFill>
          <a:ln>
            <a:solidFill>
              <a:srgbClr val="EB5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8EC044"/>
              </a:solidFill>
            </a:endParaRPr>
          </a:p>
        </p:txBody>
      </p:sp>
      <p:sp>
        <p:nvSpPr>
          <p:cNvPr id="7" name="ZoneTexte 6">
            <a:extLst>
              <a:ext uri="{FF2B5EF4-FFF2-40B4-BE49-F238E27FC236}">
                <a16:creationId xmlns:a16="http://schemas.microsoft.com/office/drawing/2014/main" id="{97CEADA4-5E08-0478-8A31-66B83F35C416}"/>
              </a:ext>
            </a:extLst>
          </p:cNvPr>
          <p:cNvSpPr txBox="1"/>
          <p:nvPr/>
        </p:nvSpPr>
        <p:spPr>
          <a:xfrm>
            <a:off x="1110998" y="280852"/>
            <a:ext cx="9970003"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fr-FR" sz="4800" b="1" dirty="0">
                <a:ln>
                  <a:solidFill>
                    <a:schemeClr val="bg1"/>
                  </a:solidFill>
                </a:ln>
                <a:solidFill>
                  <a:schemeClr val="bg1"/>
                </a:solidFill>
                <a:latin typeface="Roboto" panose="02000000000000000000" pitchFamily="2" charset="0"/>
                <a:ea typeface="Roboto" panose="02000000000000000000" pitchFamily="2" charset="0"/>
              </a:rPr>
              <a:t>LE CERTIFICAT DE MEMBRE FEDE </a:t>
            </a:r>
          </a:p>
        </p:txBody>
      </p:sp>
    </p:spTree>
    <p:extLst>
      <p:ext uri="{BB962C8B-B14F-4D97-AF65-F5344CB8AC3E}">
        <p14:creationId xmlns:p14="http://schemas.microsoft.com/office/powerpoint/2010/main" val="2777688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76ED8A-F43A-6606-77F5-205B797F2D46}"/>
              </a:ext>
            </a:extLst>
          </p:cNvPr>
          <p:cNvSpPr/>
          <p:nvPr/>
        </p:nvSpPr>
        <p:spPr>
          <a:xfrm>
            <a:off x="8568267" y="3242440"/>
            <a:ext cx="3623733" cy="3615560"/>
          </a:xfrm>
          <a:prstGeom prst="rect">
            <a:avLst/>
          </a:prstGeom>
          <a:solidFill>
            <a:srgbClr val="EB5B28"/>
          </a:solidFill>
          <a:ln>
            <a:solidFill>
              <a:srgbClr val="EB5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34B63D34-5151-A63B-4ED9-D02BB1898F7A}"/>
              </a:ext>
            </a:extLst>
          </p:cNvPr>
          <p:cNvSpPr txBox="1"/>
          <p:nvPr/>
        </p:nvSpPr>
        <p:spPr>
          <a:xfrm>
            <a:off x="1026976" y="3866253"/>
            <a:ext cx="7443350" cy="144655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endParaRPr lang="fr-FR" sz="2000" b="1" dirty="0">
              <a:ln/>
              <a:solidFill>
                <a:schemeClr val="accent4"/>
              </a:solidFill>
              <a:latin typeface="Roboto Medium" panose="02000000000000000000" pitchFamily="2" charset="0"/>
              <a:ea typeface="Roboto Medium" panose="02000000000000000000" pitchFamily="2" charset="0"/>
            </a:endParaRPr>
          </a:p>
          <a:p>
            <a:pPr algn="r"/>
            <a:r>
              <a:rPr lang="fr-FR" sz="3600" b="1" dirty="0">
                <a:ln>
                  <a:solidFill>
                    <a:srgbClr val="31358C"/>
                  </a:solidFill>
                </a:ln>
                <a:solidFill>
                  <a:srgbClr val="31358C"/>
                </a:solidFill>
                <a:latin typeface="Roboto" panose="02000000000000000000" pitchFamily="2" charset="0"/>
                <a:ea typeface="Roboto" panose="02000000000000000000" pitchFamily="2" charset="0"/>
              </a:rPr>
              <a:t>MERCI POUR VOTRE ATTENTION</a:t>
            </a:r>
          </a:p>
          <a:p>
            <a:pPr algn="r"/>
            <a:endParaRPr lang="fr-FR" sz="3200" b="1" dirty="0">
              <a:ln/>
              <a:solidFill>
                <a:schemeClr val="accent4"/>
              </a:solidFill>
              <a:ea typeface="Roboto Medium" panose="02000000000000000000" pitchFamily="2" charset="0"/>
            </a:endParaRPr>
          </a:p>
        </p:txBody>
      </p:sp>
      <p:sp>
        <p:nvSpPr>
          <p:cNvPr id="7" name="ZoneTexte 6">
            <a:extLst>
              <a:ext uri="{FF2B5EF4-FFF2-40B4-BE49-F238E27FC236}">
                <a16:creationId xmlns:a16="http://schemas.microsoft.com/office/drawing/2014/main" id="{CA139309-54C5-96B8-194F-6E2612801897}"/>
              </a:ext>
            </a:extLst>
          </p:cNvPr>
          <p:cNvSpPr txBox="1"/>
          <p:nvPr/>
        </p:nvSpPr>
        <p:spPr>
          <a:xfrm>
            <a:off x="7662332" y="6201077"/>
            <a:ext cx="5435601" cy="707886"/>
          </a:xfrm>
          <a:prstGeom prst="rect">
            <a:avLst/>
          </a:prstGeom>
          <a:noFill/>
        </p:spPr>
        <p:txBody>
          <a:bodyPr wrap="square" rtlCol="0">
            <a:spAutoFit/>
          </a:bodyPr>
          <a:lstStyle/>
          <a:p>
            <a:pPr algn="ctr"/>
            <a:r>
              <a:rPr lang="fr-FR" sz="2000" dirty="0">
                <a:solidFill>
                  <a:schemeClr val="bg1"/>
                </a:solidFill>
                <a:latin typeface="Roboto Black" panose="02000000000000000000" pitchFamily="2" charset="0"/>
                <a:ea typeface="Roboto Black" panose="02000000000000000000" pitchFamily="2" charset="0"/>
                <a:hlinkClick r:id="rId2">
                  <a:extLst>
                    <a:ext uri="{A12FA001-AC4F-418D-AE19-62706E023703}">
                      <ahyp:hlinkClr xmlns:ahyp="http://schemas.microsoft.com/office/drawing/2018/hyperlinkcolor" val="tx"/>
                    </a:ext>
                  </a:extLst>
                </a:hlinkClick>
              </a:rPr>
              <a:t>https://fede.education/</a:t>
            </a:r>
            <a:endParaRPr lang="fr-FR" sz="2000" dirty="0">
              <a:solidFill>
                <a:schemeClr val="bg1"/>
              </a:solidFill>
              <a:latin typeface="Roboto Black" panose="02000000000000000000" pitchFamily="2" charset="0"/>
              <a:ea typeface="Roboto Black" panose="02000000000000000000" pitchFamily="2" charset="0"/>
            </a:endParaRPr>
          </a:p>
          <a:p>
            <a:endParaRPr lang="fr-FR" sz="2000" b="1" dirty="0">
              <a:solidFill>
                <a:srgbClr val="2A3887"/>
              </a:solidFill>
              <a:effectLst>
                <a:outerShdw blurRad="38100" dist="38100" dir="2700000" algn="tl">
                  <a:srgbClr val="000000">
                    <a:alpha val="43137"/>
                  </a:srgbClr>
                </a:outerShdw>
              </a:effectLst>
              <a:ea typeface="Roboto Medium" panose="02000000000000000000" pitchFamily="2" charset="0"/>
            </a:endParaRPr>
          </a:p>
        </p:txBody>
      </p:sp>
      <p:pic>
        <p:nvPicPr>
          <p:cNvPr id="10" name="Image 9" descr="Une image contenant texte, bibliothèque, intérieur, scène&#10;&#10;Description générée automatiquement">
            <a:extLst>
              <a:ext uri="{FF2B5EF4-FFF2-40B4-BE49-F238E27FC236}">
                <a16:creationId xmlns:a16="http://schemas.microsoft.com/office/drawing/2014/main" id="{FBA3961D-859F-1695-5FAD-BD6854CEC878}"/>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t="27561" r="38625" b="43980"/>
          <a:stretch/>
        </p:blipFill>
        <p:spPr>
          <a:xfrm>
            <a:off x="-35875" y="-70140"/>
            <a:ext cx="12227876" cy="3312580"/>
          </a:xfrm>
          <a:prstGeom prst="rect">
            <a:avLst/>
          </a:prstGeom>
        </p:spPr>
      </p:pic>
      <p:sp>
        <p:nvSpPr>
          <p:cNvPr id="12" name="Rectangle 11">
            <a:extLst>
              <a:ext uri="{FF2B5EF4-FFF2-40B4-BE49-F238E27FC236}">
                <a16:creationId xmlns:a16="http://schemas.microsoft.com/office/drawing/2014/main" id="{13BD375A-B41E-ECDE-8A87-49D70E2C5EC6}"/>
              </a:ext>
            </a:extLst>
          </p:cNvPr>
          <p:cNvSpPr/>
          <p:nvPr/>
        </p:nvSpPr>
        <p:spPr>
          <a:xfrm>
            <a:off x="307237" y="1817181"/>
            <a:ext cx="2169288" cy="1936385"/>
          </a:xfrm>
          <a:prstGeom prst="rect">
            <a:avLst/>
          </a:prstGeom>
          <a:solidFill>
            <a:srgbClr val="8EC044"/>
          </a:solidFill>
          <a:ln>
            <a:solidFill>
              <a:srgbClr val="8EC0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Graphique 3">
            <a:extLst>
              <a:ext uri="{FF2B5EF4-FFF2-40B4-BE49-F238E27FC236}">
                <a16:creationId xmlns:a16="http://schemas.microsoft.com/office/drawing/2014/main" id="{60044698-5D2B-A8FF-85B2-E51D35F8C23F}"/>
              </a:ext>
            </a:extLst>
          </p:cNvPr>
          <p:cNvPicPr/>
          <p:nvPr/>
        </p:nvPicPr>
        <p:blipFill>
          <a:blip r:embed="rId4">
            <a:extLst>
              <a:ext uri="{96DAC541-7B7A-43D3-8B79-37D633B846F1}">
                <asvg:svgBlip xmlns:asvg="http://schemas.microsoft.com/office/drawing/2016/SVG/main" r:embed="rId5"/>
              </a:ext>
            </a:extLst>
          </a:blip>
          <a:stretch>
            <a:fillRect/>
          </a:stretch>
        </p:blipFill>
        <p:spPr>
          <a:xfrm>
            <a:off x="797209" y="5018989"/>
            <a:ext cx="2645723" cy="1656290"/>
          </a:xfrm>
          <a:prstGeom prst="rect">
            <a:avLst/>
          </a:prstGeom>
        </p:spPr>
      </p:pic>
      <p:sp>
        <p:nvSpPr>
          <p:cNvPr id="2" name="ZoneTexte 1">
            <a:extLst>
              <a:ext uri="{FF2B5EF4-FFF2-40B4-BE49-F238E27FC236}">
                <a16:creationId xmlns:a16="http://schemas.microsoft.com/office/drawing/2014/main" id="{F312CEE7-D48F-F7D7-24A7-768192888424}"/>
              </a:ext>
            </a:extLst>
          </p:cNvPr>
          <p:cNvSpPr txBox="1"/>
          <p:nvPr/>
        </p:nvSpPr>
        <p:spPr>
          <a:xfrm>
            <a:off x="4944533" y="4963825"/>
            <a:ext cx="3623733" cy="461665"/>
          </a:xfrm>
          <a:prstGeom prst="rect">
            <a:avLst/>
          </a:prstGeom>
          <a:noFill/>
        </p:spPr>
        <p:txBody>
          <a:bodyPr wrap="square" rtlCol="0">
            <a:spAutoFit/>
          </a:bodyPr>
          <a:lstStyle/>
          <a:p>
            <a:pPr algn="ctr"/>
            <a:r>
              <a:rPr lang="fr-FR" sz="2400" b="1" dirty="0">
                <a:solidFill>
                  <a:srgbClr val="31358C"/>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Contact: </a:t>
            </a:r>
            <a:r>
              <a:rPr lang="fr-FR" sz="2400" b="1" u="sng" dirty="0">
                <a:solidFill>
                  <a:srgbClr val="31358C"/>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join@fede.org</a:t>
            </a:r>
          </a:p>
        </p:txBody>
      </p:sp>
    </p:spTree>
    <p:extLst>
      <p:ext uri="{BB962C8B-B14F-4D97-AF65-F5344CB8AC3E}">
        <p14:creationId xmlns:p14="http://schemas.microsoft.com/office/powerpoint/2010/main" val="3556348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3D00FD-407B-3AA7-C687-0C1C5F0F7445}"/>
              </a:ext>
            </a:extLst>
          </p:cNvPr>
          <p:cNvSpPr/>
          <p:nvPr/>
        </p:nvSpPr>
        <p:spPr>
          <a:xfrm>
            <a:off x="0" y="0"/>
            <a:ext cx="4331368" cy="6858000"/>
          </a:xfrm>
          <a:prstGeom prst="rect">
            <a:avLst/>
          </a:prstGeom>
          <a:solidFill>
            <a:srgbClr val="31358C"/>
          </a:solidFill>
          <a:ln>
            <a:solidFill>
              <a:srgbClr val="313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31358C"/>
              </a:solidFill>
            </a:endParaRPr>
          </a:p>
        </p:txBody>
      </p:sp>
      <p:sp>
        <p:nvSpPr>
          <p:cNvPr id="15" name="ZoneTexte 14">
            <a:extLst>
              <a:ext uri="{FF2B5EF4-FFF2-40B4-BE49-F238E27FC236}">
                <a16:creationId xmlns:a16="http://schemas.microsoft.com/office/drawing/2014/main" id="{0004AA55-199B-AA1A-2374-EED7CA881CB5}"/>
              </a:ext>
            </a:extLst>
          </p:cNvPr>
          <p:cNvSpPr txBox="1"/>
          <p:nvPr/>
        </p:nvSpPr>
        <p:spPr>
          <a:xfrm>
            <a:off x="172453" y="1012954"/>
            <a:ext cx="3998494" cy="4832092"/>
          </a:xfrm>
          <a:prstGeom prst="rect">
            <a:avLst/>
          </a:prstGeom>
          <a:noFill/>
        </p:spPr>
        <p:txBody>
          <a:bodyPr wrap="square" rtlCol="0">
            <a:spAutoFit/>
          </a:bodyPr>
          <a:lstStyle/>
          <a:p>
            <a:pPr marL="285750" indent="-285750">
              <a:buFont typeface="Wingdings" panose="05000000000000000000" pitchFamily="2" charset="2"/>
              <a:buChar char="§"/>
            </a:pPr>
            <a:r>
              <a:rPr lang="fr-FR" sz="2800" dirty="0">
                <a:solidFill>
                  <a:schemeClr val="bg1"/>
                </a:solidFill>
              </a:rPr>
              <a:t>La FEDE est une OING, Organisation Internationale Non Gouvernementale. </a:t>
            </a:r>
            <a:br>
              <a:rPr lang="fr-FR" sz="2800" dirty="0">
                <a:solidFill>
                  <a:schemeClr val="bg1"/>
                </a:solidFill>
              </a:rPr>
            </a:br>
            <a:br>
              <a:rPr lang="fr-FR" sz="2800" dirty="0">
                <a:solidFill>
                  <a:schemeClr val="bg1"/>
                </a:solidFill>
              </a:rPr>
            </a:br>
            <a:endParaRPr lang="fr-FR" sz="2800" dirty="0">
              <a:solidFill>
                <a:schemeClr val="bg1"/>
              </a:solidFill>
            </a:endParaRPr>
          </a:p>
          <a:p>
            <a:pPr marL="285750" indent="-285750">
              <a:buFont typeface="Wingdings" panose="05000000000000000000" pitchFamily="2" charset="2"/>
              <a:buChar char="§"/>
            </a:pPr>
            <a:r>
              <a:rPr lang="fr-FR" sz="2800" dirty="0">
                <a:solidFill>
                  <a:schemeClr val="bg1"/>
                </a:solidFill>
              </a:rPr>
              <a:t>Elle a été créée en 1963 à Genève et est administrée par un comité constitué de 14 membres élus. </a:t>
            </a:r>
          </a:p>
        </p:txBody>
      </p:sp>
      <p:graphicFrame>
        <p:nvGraphicFramePr>
          <p:cNvPr id="18" name="Diagramme 17">
            <a:extLst>
              <a:ext uri="{FF2B5EF4-FFF2-40B4-BE49-F238E27FC236}">
                <a16:creationId xmlns:a16="http://schemas.microsoft.com/office/drawing/2014/main" id="{2ABCD16D-013B-BA9D-1423-F7144DA3BD66}"/>
              </a:ext>
            </a:extLst>
          </p:cNvPr>
          <p:cNvGraphicFramePr/>
          <p:nvPr>
            <p:extLst>
              <p:ext uri="{D42A27DB-BD31-4B8C-83A1-F6EECF244321}">
                <p14:modId xmlns:p14="http://schemas.microsoft.com/office/powerpoint/2010/main" val="3148048360"/>
              </p:ext>
            </p:extLst>
          </p:nvPr>
        </p:nvGraphicFramePr>
        <p:xfrm>
          <a:off x="3416968" y="68179"/>
          <a:ext cx="9641305" cy="67216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 name="Graphique 18">
            <a:extLst>
              <a:ext uri="{FF2B5EF4-FFF2-40B4-BE49-F238E27FC236}">
                <a16:creationId xmlns:a16="http://schemas.microsoft.com/office/drawing/2014/main" id="{127CCE79-1E67-B1DD-ED0B-1F4E8198C7CD}"/>
              </a:ext>
            </a:extLst>
          </p:cNvPr>
          <p:cNvPicPr/>
          <p:nvPr/>
        </p:nvPicPr>
        <p:blipFill>
          <a:blip r:embed="rId7">
            <a:extLst>
              <a:ext uri="{96DAC541-7B7A-43D3-8B79-37D633B846F1}">
                <asvg:svgBlip xmlns:asvg="http://schemas.microsoft.com/office/drawing/2016/SVG/main" r:embed="rId8"/>
              </a:ext>
            </a:extLst>
          </a:blip>
          <a:stretch>
            <a:fillRect/>
          </a:stretch>
        </p:blipFill>
        <p:spPr>
          <a:xfrm>
            <a:off x="7566118" y="2935622"/>
            <a:ext cx="1581540" cy="986753"/>
          </a:xfrm>
          <a:prstGeom prst="rect">
            <a:avLst/>
          </a:prstGeom>
        </p:spPr>
      </p:pic>
    </p:spTree>
    <p:extLst>
      <p:ext uri="{BB962C8B-B14F-4D97-AF65-F5344CB8AC3E}">
        <p14:creationId xmlns:p14="http://schemas.microsoft.com/office/powerpoint/2010/main" val="3456023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F62527-5361-52EF-C3D4-CBD3F7A640F7}"/>
              </a:ext>
            </a:extLst>
          </p:cNvPr>
          <p:cNvSpPr/>
          <p:nvPr/>
        </p:nvSpPr>
        <p:spPr>
          <a:xfrm>
            <a:off x="3994484" y="0"/>
            <a:ext cx="8197516" cy="6858000"/>
          </a:xfrm>
          <a:prstGeom prst="rect">
            <a:avLst/>
          </a:prstGeom>
          <a:solidFill>
            <a:srgbClr val="9E1460"/>
          </a:solidFill>
          <a:ln>
            <a:solidFill>
              <a:srgbClr val="9E1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31358C"/>
              </a:solidFill>
            </a:endParaRPr>
          </a:p>
        </p:txBody>
      </p:sp>
      <p:sp>
        <p:nvSpPr>
          <p:cNvPr id="5" name="ZoneTexte 4">
            <a:extLst>
              <a:ext uri="{FF2B5EF4-FFF2-40B4-BE49-F238E27FC236}">
                <a16:creationId xmlns:a16="http://schemas.microsoft.com/office/drawing/2014/main" id="{C83E848C-2373-D4E5-624B-9659E913BC76}"/>
              </a:ext>
            </a:extLst>
          </p:cNvPr>
          <p:cNvSpPr txBox="1"/>
          <p:nvPr/>
        </p:nvSpPr>
        <p:spPr>
          <a:xfrm>
            <a:off x="200931" y="3522478"/>
            <a:ext cx="3454855" cy="2246769"/>
          </a:xfrm>
          <a:prstGeom prst="rect">
            <a:avLst/>
          </a:prstGeom>
          <a:noFill/>
          <a:ln>
            <a:solidFill>
              <a:srgbClr val="9E1460"/>
            </a:solidFill>
          </a:ln>
        </p:spPr>
        <p:txBody>
          <a:bodyPr wrap="square" rtlCol="0">
            <a:spAutoFit/>
          </a:bodyPr>
          <a:lstStyle/>
          <a:p>
            <a:pPr algn="ctr"/>
            <a:r>
              <a:rPr lang="fr-FR" sz="2000" dirty="0">
                <a:solidFill>
                  <a:srgbClr val="9E1460"/>
                </a:solidFill>
                <a:effectLst/>
                <a:latin typeface="Roboto" panose="02000000000000000000" pitchFamily="2" charset="0"/>
                <a:ea typeface="Roboto" panose="02000000000000000000" pitchFamily="2" charset="0"/>
                <a:cs typeface="Times New Roman" panose="02020603050405020304" pitchFamily="18" charset="0"/>
              </a:rPr>
              <a:t>Compte tenu </a:t>
            </a:r>
          </a:p>
          <a:p>
            <a:pPr algn="ctr"/>
            <a:r>
              <a:rPr lang="fr-FR" sz="2000" dirty="0">
                <a:solidFill>
                  <a:srgbClr val="9E1460"/>
                </a:solidFill>
                <a:effectLst/>
                <a:latin typeface="Roboto" panose="02000000000000000000" pitchFamily="2" charset="0"/>
                <a:ea typeface="Roboto" panose="02000000000000000000" pitchFamily="2" charset="0"/>
                <a:cs typeface="Times New Roman" panose="02020603050405020304" pitchFamily="18" charset="0"/>
              </a:rPr>
              <a:t>de son expertise, </a:t>
            </a:r>
            <a:br>
              <a:rPr lang="fr-FR" sz="2000" dirty="0">
                <a:solidFill>
                  <a:srgbClr val="9E1460"/>
                </a:solidFill>
                <a:effectLst/>
                <a:latin typeface="Roboto" panose="02000000000000000000" pitchFamily="2" charset="0"/>
                <a:ea typeface="Roboto" panose="02000000000000000000" pitchFamily="2" charset="0"/>
                <a:cs typeface="Times New Roman" panose="02020603050405020304" pitchFamily="18" charset="0"/>
              </a:rPr>
            </a:br>
            <a:r>
              <a:rPr lang="fr-FR" sz="2000" dirty="0">
                <a:solidFill>
                  <a:srgbClr val="9E1460"/>
                </a:solidFill>
                <a:effectLst/>
                <a:latin typeface="Roboto" panose="02000000000000000000" pitchFamily="2" charset="0"/>
                <a:ea typeface="Roboto" panose="02000000000000000000" pitchFamily="2" charset="0"/>
                <a:cs typeface="Times New Roman" panose="02020603050405020304" pitchFamily="18" charset="0"/>
              </a:rPr>
              <a:t>la FEDE est partenaire officiel de plusieurs organisations internationales, et bénéficie de statuts reconnus.</a:t>
            </a:r>
          </a:p>
        </p:txBody>
      </p:sp>
      <p:pic>
        <p:nvPicPr>
          <p:cNvPr id="6" name="Graphique 5">
            <a:extLst>
              <a:ext uri="{FF2B5EF4-FFF2-40B4-BE49-F238E27FC236}">
                <a16:creationId xmlns:a16="http://schemas.microsoft.com/office/drawing/2014/main" id="{5D728AE4-2BF8-0A66-4E15-838C93942A9B}"/>
              </a:ext>
            </a:extLst>
          </p:cNvPr>
          <p:cNvPicPr/>
          <p:nvPr/>
        </p:nvPicPr>
        <p:blipFill>
          <a:blip r:embed="rId2">
            <a:extLst>
              <a:ext uri="{96DAC541-7B7A-43D3-8B79-37D633B846F1}">
                <asvg:svgBlip xmlns:asvg="http://schemas.microsoft.com/office/drawing/2016/SVG/main" r:embed="rId3"/>
              </a:ext>
            </a:extLst>
          </a:blip>
          <a:stretch>
            <a:fillRect/>
          </a:stretch>
        </p:blipFill>
        <p:spPr>
          <a:xfrm>
            <a:off x="144379" y="58448"/>
            <a:ext cx="1146119" cy="717500"/>
          </a:xfrm>
          <a:prstGeom prst="rect">
            <a:avLst/>
          </a:prstGeom>
        </p:spPr>
      </p:pic>
      <p:sp>
        <p:nvSpPr>
          <p:cNvPr id="7" name="ZoneTexte 6">
            <a:extLst>
              <a:ext uri="{FF2B5EF4-FFF2-40B4-BE49-F238E27FC236}">
                <a16:creationId xmlns:a16="http://schemas.microsoft.com/office/drawing/2014/main" id="{0F32697C-999F-2D20-FF0F-48025B13CC09}"/>
              </a:ext>
            </a:extLst>
          </p:cNvPr>
          <p:cNvSpPr txBox="1"/>
          <p:nvPr/>
        </p:nvSpPr>
        <p:spPr>
          <a:xfrm>
            <a:off x="92985" y="1427780"/>
            <a:ext cx="3689684" cy="1200329"/>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fr-FR" sz="2400" b="1" dirty="0">
                <a:ln/>
                <a:solidFill>
                  <a:srgbClr val="9E1460"/>
                </a:solidFill>
                <a:latin typeface="Roboto" panose="02000000000000000000" pitchFamily="2" charset="0"/>
                <a:ea typeface="Roboto" panose="02000000000000000000" pitchFamily="2" charset="0"/>
              </a:rPr>
              <a:t>La FEDE : un réseau institutionnel influent </a:t>
            </a:r>
          </a:p>
          <a:p>
            <a:pPr algn="ctr"/>
            <a:endParaRPr lang="fr-FR" sz="2400" b="1" dirty="0">
              <a:ln/>
              <a:solidFill>
                <a:srgbClr val="9E1460"/>
              </a:solidFill>
            </a:endParaRPr>
          </a:p>
        </p:txBody>
      </p:sp>
      <p:sp>
        <p:nvSpPr>
          <p:cNvPr id="8" name="ZoneTexte 7">
            <a:extLst>
              <a:ext uri="{FF2B5EF4-FFF2-40B4-BE49-F238E27FC236}">
                <a16:creationId xmlns:a16="http://schemas.microsoft.com/office/drawing/2014/main" id="{BE7F5C4A-C7D3-EC59-4B26-05C1BE06E589}"/>
              </a:ext>
            </a:extLst>
          </p:cNvPr>
          <p:cNvSpPr txBox="1"/>
          <p:nvPr/>
        </p:nvSpPr>
        <p:spPr>
          <a:xfrm>
            <a:off x="5454316" y="316796"/>
            <a:ext cx="6737684" cy="403444"/>
          </a:xfrm>
          <a:prstGeom prst="rect">
            <a:avLst/>
          </a:prstGeom>
          <a:noFill/>
        </p:spPr>
        <p:txBody>
          <a:bodyPr wrap="square" rtlCol="0">
            <a:spAutoFit/>
          </a:bodyPr>
          <a:lstStyle/>
          <a:p>
            <a:pPr lvl="0">
              <a:lnSpc>
                <a:spcPct val="107000"/>
              </a:lnSpc>
            </a:pPr>
            <a:r>
              <a:rPr lang="fr-FR" sz="20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Le Conseil de l’Europe depuis 1987 (statut participatif)</a:t>
            </a:r>
          </a:p>
        </p:txBody>
      </p:sp>
      <p:sp>
        <p:nvSpPr>
          <p:cNvPr id="9" name="ZoneTexte 8">
            <a:extLst>
              <a:ext uri="{FF2B5EF4-FFF2-40B4-BE49-F238E27FC236}">
                <a16:creationId xmlns:a16="http://schemas.microsoft.com/office/drawing/2014/main" id="{9D8214B5-B589-F9C7-1AF3-DCCD787BF8CA}"/>
              </a:ext>
            </a:extLst>
          </p:cNvPr>
          <p:cNvSpPr txBox="1"/>
          <p:nvPr/>
        </p:nvSpPr>
        <p:spPr>
          <a:xfrm>
            <a:off x="5454316" y="1235122"/>
            <a:ext cx="6164179" cy="734368"/>
          </a:xfrm>
          <a:prstGeom prst="rect">
            <a:avLst/>
          </a:prstGeom>
          <a:noFill/>
        </p:spPr>
        <p:txBody>
          <a:bodyPr wrap="square" rtlCol="0">
            <a:spAutoFit/>
          </a:bodyPr>
          <a:lstStyle/>
          <a:p>
            <a:pPr algn="just">
              <a:lnSpc>
                <a:spcPct val="107000"/>
              </a:lnSpc>
            </a:pPr>
            <a:r>
              <a:rPr lang="fr-FR" sz="20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Le Comité directeur pour l’Education (CDEDU) </a:t>
            </a:r>
          </a:p>
          <a:p>
            <a:pPr algn="just">
              <a:lnSpc>
                <a:spcPct val="107000"/>
              </a:lnSpc>
            </a:pPr>
            <a:r>
              <a:rPr lang="fr-FR" sz="20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du Conseil de l'Europe (statut d‘Observateur)</a:t>
            </a:r>
          </a:p>
        </p:txBody>
      </p:sp>
      <p:sp>
        <p:nvSpPr>
          <p:cNvPr id="10" name="ZoneTexte 9">
            <a:extLst>
              <a:ext uri="{FF2B5EF4-FFF2-40B4-BE49-F238E27FC236}">
                <a16:creationId xmlns:a16="http://schemas.microsoft.com/office/drawing/2014/main" id="{B98F3445-0B27-249A-E0B3-E37423622DDF}"/>
              </a:ext>
            </a:extLst>
          </p:cNvPr>
          <p:cNvSpPr txBox="1"/>
          <p:nvPr/>
        </p:nvSpPr>
        <p:spPr>
          <a:xfrm>
            <a:off x="5454316" y="2331185"/>
            <a:ext cx="6737685" cy="1062086"/>
          </a:xfrm>
          <a:prstGeom prst="rect">
            <a:avLst/>
          </a:prstGeom>
          <a:noFill/>
        </p:spPr>
        <p:txBody>
          <a:bodyPr wrap="square" rtlCol="0">
            <a:spAutoFit/>
          </a:bodyPr>
          <a:lstStyle/>
          <a:p>
            <a:pPr>
              <a:lnSpc>
                <a:spcPct val="107000"/>
              </a:lnSpc>
            </a:pPr>
            <a:r>
              <a:rPr lang="fr-FR" sz="20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Le Comité directeur pour la Culture, le Patrimoine et le Paysage (CDCPP) du Conseil de l'Europe (statut d‘Observateur) </a:t>
            </a:r>
          </a:p>
        </p:txBody>
      </p:sp>
      <p:sp>
        <p:nvSpPr>
          <p:cNvPr id="11" name="ZoneTexte 10">
            <a:extLst>
              <a:ext uri="{FF2B5EF4-FFF2-40B4-BE49-F238E27FC236}">
                <a16:creationId xmlns:a16="http://schemas.microsoft.com/office/drawing/2014/main" id="{ECE91ECA-30F3-D2B2-0D61-00741FCBB149}"/>
              </a:ext>
            </a:extLst>
          </p:cNvPr>
          <p:cNvSpPr txBox="1"/>
          <p:nvPr/>
        </p:nvSpPr>
        <p:spPr>
          <a:xfrm>
            <a:off x="5454316" y="3753182"/>
            <a:ext cx="6472989" cy="732765"/>
          </a:xfrm>
          <a:prstGeom prst="rect">
            <a:avLst/>
          </a:prstGeom>
          <a:noFill/>
        </p:spPr>
        <p:txBody>
          <a:bodyPr wrap="square" rtlCol="0">
            <a:spAutoFit/>
          </a:bodyPr>
          <a:lstStyle/>
          <a:p>
            <a:pPr>
              <a:lnSpc>
                <a:spcPct val="107000"/>
              </a:lnSpc>
            </a:pPr>
            <a:r>
              <a:rPr lang="fr-FR" sz="20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L’Organisation des Nations Unies pour l'éducation, la science et la culture (UNESCO) (statut consultatif)</a:t>
            </a:r>
          </a:p>
        </p:txBody>
      </p:sp>
      <p:sp>
        <p:nvSpPr>
          <p:cNvPr id="12" name="ZoneTexte 11">
            <a:extLst>
              <a:ext uri="{FF2B5EF4-FFF2-40B4-BE49-F238E27FC236}">
                <a16:creationId xmlns:a16="http://schemas.microsoft.com/office/drawing/2014/main" id="{82967145-4A1E-AF5E-C3AF-67BEE712BD93}"/>
              </a:ext>
            </a:extLst>
          </p:cNvPr>
          <p:cNvSpPr txBox="1"/>
          <p:nvPr/>
        </p:nvSpPr>
        <p:spPr>
          <a:xfrm>
            <a:off x="5430252" y="4879283"/>
            <a:ext cx="6565230" cy="732765"/>
          </a:xfrm>
          <a:prstGeom prst="rect">
            <a:avLst/>
          </a:prstGeom>
          <a:noFill/>
        </p:spPr>
        <p:txBody>
          <a:bodyPr wrap="square" rtlCol="0">
            <a:spAutoFit/>
          </a:bodyPr>
          <a:lstStyle/>
          <a:p>
            <a:pPr>
              <a:lnSpc>
                <a:spcPct val="107000"/>
              </a:lnSpc>
            </a:pPr>
            <a:r>
              <a:rPr lang="fr-FR" sz="2000" dirty="0">
                <a:solidFill>
                  <a:schemeClr val="bg1"/>
                </a:solidFill>
                <a:effectLst/>
                <a:latin typeface="Roboto" panose="02000000000000000000" pitchFamily="2" charset="0"/>
                <a:ea typeface="Roboto" panose="02000000000000000000" pitchFamily="2" charset="0"/>
                <a:cs typeface="Times New Roman" panose="02020603050405020304" pitchFamily="18" charset="0"/>
              </a:rPr>
              <a:t>L’Organisation Internationale de la Francophonie (OIF) (statut consultatif)</a:t>
            </a:r>
          </a:p>
        </p:txBody>
      </p:sp>
      <p:sp>
        <p:nvSpPr>
          <p:cNvPr id="13" name="ZoneTexte 12">
            <a:extLst>
              <a:ext uri="{FF2B5EF4-FFF2-40B4-BE49-F238E27FC236}">
                <a16:creationId xmlns:a16="http://schemas.microsoft.com/office/drawing/2014/main" id="{D0220B85-C876-8B19-915D-5E4D3D0020D1}"/>
              </a:ext>
            </a:extLst>
          </p:cNvPr>
          <p:cNvSpPr txBox="1"/>
          <p:nvPr/>
        </p:nvSpPr>
        <p:spPr>
          <a:xfrm>
            <a:off x="5430252" y="5971959"/>
            <a:ext cx="6565230" cy="734368"/>
          </a:xfrm>
          <a:prstGeom prst="rect">
            <a:avLst/>
          </a:prstGeom>
          <a:noFill/>
        </p:spPr>
        <p:txBody>
          <a:bodyPr wrap="square" rtlCol="0">
            <a:spAutoFit/>
          </a:bodyPr>
          <a:lstStyle/>
          <a:p>
            <a:pPr>
              <a:lnSpc>
                <a:spcPct val="107000"/>
              </a:lnSpc>
            </a:pPr>
            <a:r>
              <a:rPr lang="fr-FR"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Le Conseil économique et social des Nations Unies (statut consultatif spécial) </a:t>
            </a:r>
            <a:endPar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46AD02CB-0F2B-1371-F1F7-B8789FDA970E}"/>
              </a:ext>
            </a:extLst>
          </p:cNvPr>
          <p:cNvPicPr>
            <a:picLocks noChangeAspect="1"/>
          </p:cNvPicPr>
          <p:nvPr/>
        </p:nvPicPr>
        <p:blipFill>
          <a:blip r:embed="rId4">
            <a:lum bright="70000" contrast="-70000"/>
          </a:blip>
          <a:stretch>
            <a:fillRect/>
          </a:stretch>
        </p:blipFill>
        <p:spPr>
          <a:xfrm>
            <a:off x="4336992" y="143694"/>
            <a:ext cx="937721" cy="749648"/>
          </a:xfrm>
          <a:prstGeom prst="rect">
            <a:avLst/>
          </a:prstGeom>
        </p:spPr>
      </p:pic>
      <p:pic>
        <p:nvPicPr>
          <p:cNvPr id="17" name="Image 16">
            <a:extLst>
              <a:ext uri="{FF2B5EF4-FFF2-40B4-BE49-F238E27FC236}">
                <a16:creationId xmlns:a16="http://schemas.microsoft.com/office/drawing/2014/main" id="{197459A3-6E56-9D2B-C230-C16C0B30521C}"/>
              </a:ext>
            </a:extLst>
          </p:cNvPr>
          <p:cNvPicPr>
            <a:picLocks noChangeAspect="1"/>
          </p:cNvPicPr>
          <p:nvPr/>
        </p:nvPicPr>
        <p:blipFill>
          <a:blip r:embed="rId5">
            <a:lum bright="70000" contrast="-70000"/>
          </a:blip>
          <a:stretch>
            <a:fillRect/>
          </a:stretch>
        </p:blipFill>
        <p:spPr>
          <a:xfrm>
            <a:off x="4460659" y="3784572"/>
            <a:ext cx="728962" cy="543020"/>
          </a:xfrm>
          <a:prstGeom prst="rect">
            <a:avLst/>
          </a:prstGeom>
        </p:spPr>
      </p:pic>
      <p:pic>
        <p:nvPicPr>
          <p:cNvPr id="18" name="Image 17">
            <a:extLst>
              <a:ext uri="{FF2B5EF4-FFF2-40B4-BE49-F238E27FC236}">
                <a16:creationId xmlns:a16="http://schemas.microsoft.com/office/drawing/2014/main" id="{C5C135C9-3749-8C91-A920-8B15854862C7}"/>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4260943" y="4974926"/>
            <a:ext cx="1075231" cy="457814"/>
          </a:xfrm>
          <a:prstGeom prst="rect">
            <a:avLst/>
          </a:prstGeom>
        </p:spPr>
      </p:pic>
      <p:pic>
        <p:nvPicPr>
          <p:cNvPr id="19" name="Image 18">
            <a:extLst>
              <a:ext uri="{FF2B5EF4-FFF2-40B4-BE49-F238E27FC236}">
                <a16:creationId xmlns:a16="http://schemas.microsoft.com/office/drawing/2014/main" id="{8A9E2598-7FDA-6629-F397-D67584708D87}"/>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artisticMarker/>
                    </a14:imgEffect>
                    <a14:imgEffect>
                      <a14:saturation sat="0"/>
                    </a14:imgEffect>
                  </a14:imgLayer>
                </a14:imgProps>
              </a:ext>
            </a:extLst>
          </a:blip>
          <a:stretch>
            <a:fillRect/>
          </a:stretch>
        </p:blipFill>
        <p:spPr>
          <a:xfrm>
            <a:off x="4260943" y="6141355"/>
            <a:ext cx="1075231" cy="324720"/>
          </a:xfrm>
          <a:prstGeom prst="rect">
            <a:avLst/>
          </a:prstGeom>
        </p:spPr>
      </p:pic>
      <p:pic>
        <p:nvPicPr>
          <p:cNvPr id="21" name="Image 20">
            <a:extLst>
              <a:ext uri="{FF2B5EF4-FFF2-40B4-BE49-F238E27FC236}">
                <a16:creationId xmlns:a16="http://schemas.microsoft.com/office/drawing/2014/main" id="{65C33772-DAA5-F037-4EBB-ABAA880C3BC4}"/>
              </a:ext>
            </a:extLst>
          </p:cNvPr>
          <p:cNvPicPr>
            <a:picLocks noChangeAspect="1"/>
          </p:cNvPicPr>
          <p:nvPr/>
        </p:nvPicPr>
        <p:blipFill>
          <a:blip r:embed="rId10">
            <a:lum bright="70000" contrast="-70000"/>
          </a:blip>
          <a:stretch>
            <a:fillRect/>
          </a:stretch>
        </p:blipFill>
        <p:spPr>
          <a:xfrm>
            <a:off x="4304780" y="1071815"/>
            <a:ext cx="937721" cy="937721"/>
          </a:xfrm>
          <a:prstGeom prst="rect">
            <a:avLst/>
          </a:prstGeom>
        </p:spPr>
      </p:pic>
      <p:pic>
        <p:nvPicPr>
          <p:cNvPr id="3" name="Image 2">
            <a:extLst>
              <a:ext uri="{FF2B5EF4-FFF2-40B4-BE49-F238E27FC236}">
                <a16:creationId xmlns:a16="http://schemas.microsoft.com/office/drawing/2014/main" id="{52C09981-A491-8704-C749-22B34BC1146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58954" y="2330561"/>
            <a:ext cx="558045" cy="1012748"/>
          </a:xfrm>
          <a:prstGeom prst="rect">
            <a:avLst/>
          </a:prstGeom>
        </p:spPr>
      </p:pic>
    </p:spTree>
    <p:extLst>
      <p:ext uri="{BB962C8B-B14F-4D97-AF65-F5344CB8AC3E}">
        <p14:creationId xmlns:p14="http://schemas.microsoft.com/office/powerpoint/2010/main" val="188774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me 9">
            <a:extLst>
              <a:ext uri="{FF2B5EF4-FFF2-40B4-BE49-F238E27FC236}">
                <a16:creationId xmlns:a16="http://schemas.microsoft.com/office/drawing/2014/main" id="{9FB1D1C9-17A4-57B5-5E78-0190D64CC8F5}"/>
              </a:ext>
            </a:extLst>
          </p:cNvPr>
          <p:cNvGraphicFramePr/>
          <p:nvPr>
            <p:extLst>
              <p:ext uri="{D42A27DB-BD31-4B8C-83A1-F6EECF244321}">
                <p14:modId xmlns:p14="http://schemas.microsoft.com/office/powerpoint/2010/main" val="1455501719"/>
              </p:ext>
            </p:extLst>
          </p:nvPr>
        </p:nvGraphicFramePr>
        <p:xfrm>
          <a:off x="3833291" y="434747"/>
          <a:ext cx="8230005" cy="6215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BEF19A2C-7CCA-4C1E-F42B-5E441D4CAF35}"/>
              </a:ext>
            </a:extLst>
          </p:cNvPr>
          <p:cNvSpPr/>
          <p:nvPr/>
        </p:nvSpPr>
        <p:spPr>
          <a:xfrm>
            <a:off x="0" y="0"/>
            <a:ext cx="3910518" cy="6858000"/>
          </a:xfrm>
          <a:prstGeom prst="rect">
            <a:avLst/>
          </a:prstGeom>
          <a:solidFill>
            <a:srgbClr val="EB5B28"/>
          </a:solidFill>
          <a:ln>
            <a:solidFill>
              <a:srgbClr val="EB5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EB5B28"/>
              </a:solidFill>
            </a:endParaRPr>
          </a:p>
        </p:txBody>
      </p:sp>
      <p:sp>
        <p:nvSpPr>
          <p:cNvPr id="6" name="ZoneTexte 5">
            <a:extLst>
              <a:ext uri="{FF2B5EF4-FFF2-40B4-BE49-F238E27FC236}">
                <a16:creationId xmlns:a16="http://schemas.microsoft.com/office/drawing/2014/main" id="{3550D18B-AE37-B1AB-3912-869E55524CC5}"/>
              </a:ext>
            </a:extLst>
          </p:cNvPr>
          <p:cNvSpPr txBox="1"/>
          <p:nvPr/>
        </p:nvSpPr>
        <p:spPr>
          <a:xfrm>
            <a:off x="200152" y="2265461"/>
            <a:ext cx="3510213" cy="255454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fr-FR" sz="3200" b="1" dirty="0">
                <a:ln>
                  <a:solidFill>
                    <a:schemeClr val="bg1"/>
                  </a:solidFill>
                </a:ln>
                <a:solidFill>
                  <a:schemeClr val="bg1"/>
                </a:solidFill>
                <a:latin typeface="Roboto" panose="02000000000000000000" pitchFamily="2" charset="0"/>
                <a:ea typeface="Roboto" panose="02000000000000000000" pitchFamily="2" charset="0"/>
              </a:rPr>
              <a:t>La FEDE: un réseau engagé dans l’innovation pédagogique en Europe</a:t>
            </a:r>
          </a:p>
        </p:txBody>
      </p:sp>
      <p:pic>
        <p:nvPicPr>
          <p:cNvPr id="11" name="Graphique 10">
            <a:extLst>
              <a:ext uri="{FF2B5EF4-FFF2-40B4-BE49-F238E27FC236}">
                <a16:creationId xmlns:a16="http://schemas.microsoft.com/office/drawing/2014/main" id="{DE90D5AC-97E6-7F73-C2C0-FC6CD5C8B2E1}"/>
              </a:ext>
            </a:extLst>
          </p:cNvPr>
          <p:cNvPicPr/>
          <p:nvPr/>
        </p:nvPicPr>
        <p:blipFill>
          <a:blip r:embed="rId7">
            <a:extLst>
              <a:ext uri="{96DAC541-7B7A-43D3-8B79-37D633B846F1}">
                <asvg:svgBlip xmlns:asvg="http://schemas.microsoft.com/office/drawing/2016/SVG/main" r:embed="rId8"/>
              </a:ext>
            </a:extLst>
          </a:blip>
          <a:stretch>
            <a:fillRect/>
          </a:stretch>
        </p:blipFill>
        <p:spPr>
          <a:xfrm>
            <a:off x="11040103" y="75997"/>
            <a:ext cx="1146119" cy="717500"/>
          </a:xfrm>
          <a:prstGeom prst="rect">
            <a:avLst/>
          </a:prstGeom>
        </p:spPr>
      </p:pic>
      <p:pic>
        <p:nvPicPr>
          <p:cNvPr id="14" name="Image 13">
            <a:extLst>
              <a:ext uri="{FF2B5EF4-FFF2-40B4-BE49-F238E27FC236}">
                <a16:creationId xmlns:a16="http://schemas.microsoft.com/office/drawing/2014/main" id="{7D53E417-3B26-6120-B459-94400FC8CABB}"/>
              </a:ext>
            </a:extLst>
          </p:cNvPr>
          <p:cNvPicPr>
            <a:picLocks noChangeAspect="1"/>
          </p:cNvPicPr>
          <p:nvPr/>
        </p:nvPicPr>
        <p:blipFill>
          <a:blip r:embed="rId9"/>
          <a:stretch>
            <a:fillRect/>
          </a:stretch>
        </p:blipFill>
        <p:spPr>
          <a:xfrm>
            <a:off x="4419600" y="4459993"/>
            <a:ext cx="1085850" cy="1085850"/>
          </a:xfrm>
          <a:prstGeom prst="rect">
            <a:avLst/>
          </a:prstGeom>
        </p:spPr>
      </p:pic>
      <p:pic>
        <p:nvPicPr>
          <p:cNvPr id="2" name="Picture 2" descr="Résultat de recherche d'images pour &quot;logo commission européenne png&quot;">
            <a:extLst>
              <a:ext uri="{FF2B5EF4-FFF2-40B4-BE49-F238E27FC236}">
                <a16:creationId xmlns:a16="http://schemas.microsoft.com/office/drawing/2014/main" id="{834B052E-C149-58FA-AB14-D3391563D0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80554" y="1791047"/>
            <a:ext cx="1363941" cy="948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299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F19A2C-7CCA-4C1E-F42B-5E441D4CAF35}"/>
              </a:ext>
            </a:extLst>
          </p:cNvPr>
          <p:cNvSpPr/>
          <p:nvPr/>
        </p:nvSpPr>
        <p:spPr>
          <a:xfrm>
            <a:off x="0" y="0"/>
            <a:ext cx="3897563" cy="6858000"/>
          </a:xfrm>
          <a:prstGeom prst="rect">
            <a:avLst/>
          </a:prstGeom>
          <a:solidFill>
            <a:srgbClr val="8EC044"/>
          </a:solidFill>
          <a:ln>
            <a:solidFill>
              <a:srgbClr val="8EC0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EB5B28"/>
              </a:solidFill>
            </a:endParaRPr>
          </a:p>
        </p:txBody>
      </p:sp>
      <p:sp>
        <p:nvSpPr>
          <p:cNvPr id="6" name="ZoneTexte 5">
            <a:extLst>
              <a:ext uri="{FF2B5EF4-FFF2-40B4-BE49-F238E27FC236}">
                <a16:creationId xmlns:a16="http://schemas.microsoft.com/office/drawing/2014/main" id="{3550D18B-AE37-B1AB-3912-869E55524CC5}"/>
              </a:ext>
            </a:extLst>
          </p:cNvPr>
          <p:cNvSpPr txBox="1"/>
          <p:nvPr/>
        </p:nvSpPr>
        <p:spPr>
          <a:xfrm>
            <a:off x="193674" y="1905506"/>
            <a:ext cx="3510213" cy="3046988"/>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fr-FR" sz="3200" b="1" dirty="0">
                <a:ln>
                  <a:solidFill>
                    <a:schemeClr val="bg1"/>
                  </a:solidFill>
                </a:ln>
                <a:solidFill>
                  <a:schemeClr val="bg1"/>
                </a:solidFill>
                <a:latin typeface="Roboto" panose="02000000000000000000" pitchFamily="2" charset="0"/>
                <a:ea typeface="Roboto" panose="02000000000000000000" pitchFamily="2" charset="0"/>
              </a:rPr>
              <a:t>La FEDE: un réseau engagé dans l'éducation de qualité et la lutte contre la corruption</a:t>
            </a:r>
          </a:p>
        </p:txBody>
      </p:sp>
      <p:graphicFrame>
        <p:nvGraphicFramePr>
          <p:cNvPr id="13" name="Diagramme 12">
            <a:extLst>
              <a:ext uri="{FF2B5EF4-FFF2-40B4-BE49-F238E27FC236}">
                <a16:creationId xmlns:a16="http://schemas.microsoft.com/office/drawing/2014/main" id="{1AA503D5-40DD-8DED-7CB5-FADB610A6ABC}"/>
              </a:ext>
            </a:extLst>
          </p:cNvPr>
          <p:cNvGraphicFramePr/>
          <p:nvPr>
            <p:extLst>
              <p:ext uri="{D42A27DB-BD31-4B8C-83A1-F6EECF244321}">
                <p14:modId xmlns:p14="http://schemas.microsoft.com/office/powerpoint/2010/main" val="30132227"/>
              </p:ext>
            </p:extLst>
          </p:nvPr>
        </p:nvGraphicFramePr>
        <p:xfrm>
          <a:off x="3843087" y="704850"/>
          <a:ext cx="8348913" cy="5810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 1">
            <a:extLst>
              <a:ext uri="{FF2B5EF4-FFF2-40B4-BE49-F238E27FC236}">
                <a16:creationId xmlns:a16="http://schemas.microsoft.com/office/drawing/2014/main" id="{958617ED-C00F-5D5B-D3A1-4EFF6EBC766B}"/>
              </a:ext>
            </a:extLst>
          </p:cNvPr>
          <p:cNvPicPr>
            <a:picLocks noChangeAspect="1"/>
          </p:cNvPicPr>
          <p:nvPr/>
        </p:nvPicPr>
        <p:blipFill>
          <a:blip r:embed="rId7"/>
          <a:stretch>
            <a:fillRect/>
          </a:stretch>
        </p:blipFill>
        <p:spPr>
          <a:xfrm>
            <a:off x="4121150" y="1606418"/>
            <a:ext cx="1108611" cy="556054"/>
          </a:xfrm>
          <a:prstGeom prst="rect">
            <a:avLst/>
          </a:prstGeom>
        </p:spPr>
      </p:pic>
      <p:pic>
        <p:nvPicPr>
          <p:cNvPr id="17" name="Graphique 16">
            <a:extLst>
              <a:ext uri="{FF2B5EF4-FFF2-40B4-BE49-F238E27FC236}">
                <a16:creationId xmlns:a16="http://schemas.microsoft.com/office/drawing/2014/main" id="{D8AB8901-F384-222B-0FBA-00FFA07C1C20}"/>
              </a:ext>
            </a:extLst>
          </p:cNvPr>
          <p:cNvPicPr/>
          <p:nvPr/>
        </p:nvPicPr>
        <p:blipFill>
          <a:blip r:embed="rId8">
            <a:extLst>
              <a:ext uri="{96DAC541-7B7A-43D3-8B79-37D633B846F1}">
                <asvg:svgBlip xmlns:asvg="http://schemas.microsoft.com/office/drawing/2016/SVG/main" r:embed="rId9"/>
              </a:ext>
            </a:extLst>
          </a:blip>
          <a:stretch>
            <a:fillRect/>
          </a:stretch>
        </p:blipFill>
        <p:spPr>
          <a:xfrm>
            <a:off x="11045881" y="3200"/>
            <a:ext cx="1146119" cy="717500"/>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9D8EE7EA-C81F-A68B-AADF-D1817670C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60966" y="3064040"/>
            <a:ext cx="1652364" cy="1166982"/>
          </a:xfrm>
          <a:prstGeom prst="rect">
            <a:avLst/>
          </a:prstGeom>
        </p:spPr>
      </p:pic>
      <p:pic>
        <p:nvPicPr>
          <p:cNvPr id="10" name="Image 9" descr="Une image contenant texte&#10;&#10;Description générée automatiquement">
            <a:extLst>
              <a:ext uri="{FF2B5EF4-FFF2-40B4-BE49-F238E27FC236}">
                <a16:creationId xmlns:a16="http://schemas.microsoft.com/office/drawing/2014/main" id="{238084B1-D8CF-8757-EE87-7B31316FE4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97562" y="5016787"/>
            <a:ext cx="1474737" cy="771617"/>
          </a:xfrm>
          <a:prstGeom prst="rect">
            <a:avLst/>
          </a:prstGeom>
        </p:spPr>
      </p:pic>
    </p:spTree>
    <p:extLst>
      <p:ext uri="{BB962C8B-B14F-4D97-AF65-F5344CB8AC3E}">
        <p14:creationId xmlns:p14="http://schemas.microsoft.com/office/powerpoint/2010/main" val="69519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F19A2C-7CCA-4C1E-F42B-5E441D4CAF35}"/>
              </a:ext>
            </a:extLst>
          </p:cNvPr>
          <p:cNvSpPr/>
          <p:nvPr/>
        </p:nvSpPr>
        <p:spPr>
          <a:xfrm>
            <a:off x="0" y="0"/>
            <a:ext cx="3897563" cy="6858000"/>
          </a:xfrm>
          <a:prstGeom prst="rect">
            <a:avLst/>
          </a:prstGeom>
          <a:solidFill>
            <a:srgbClr val="31358C"/>
          </a:solidFill>
          <a:ln>
            <a:solidFill>
              <a:srgbClr val="313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EB5B28"/>
              </a:solidFill>
            </a:endParaRPr>
          </a:p>
        </p:txBody>
      </p:sp>
      <p:sp>
        <p:nvSpPr>
          <p:cNvPr id="6" name="ZoneTexte 5">
            <a:extLst>
              <a:ext uri="{FF2B5EF4-FFF2-40B4-BE49-F238E27FC236}">
                <a16:creationId xmlns:a16="http://schemas.microsoft.com/office/drawing/2014/main" id="{3550D18B-AE37-B1AB-3912-869E55524CC5}"/>
              </a:ext>
            </a:extLst>
          </p:cNvPr>
          <p:cNvSpPr txBox="1"/>
          <p:nvPr/>
        </p:nvSpPr>
        <p:spPr>
          <a:xfrm>
            <a:off x="193674" y="1905505"/>
            <a:ext cx="3510213" cy="3046988"/>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fr-FR" sz="3200" b="1" dirty="0">
                <a:ln>
                  <a:solidFill>
                    <a:schemeClr val="bg1"/>
                  </a:solidFill>
                </a:ln>
                <a:solidFill>
                  <a:schemeClr val="bg1"/>
                </a:solidFill>
                <a:latin typeface="Roboto" panose="02000000000000000000" pitchFamily="2" charset="0"/>
                <a:ea typeface="Roboto" panose="02000000000000000000" pitchFamily="2" charset="0"/>
              </a:rPr>
              <a:t>La FEDE: </a:t>
            </a:r>
          </a:p>
          <a:p>
            <a:pPr algn="ctr"/>
            <a:r>
              <a:rPr lang="fr-FR" sz="3200" b="1" dirty="0">
                <a:ln>
                  <a:solidFill>
                    <a:schemeClr val="bg1"/>
                  </a:solidFill>
                </a:ln>
                <a:solidFill>
                  <a:schemeClr val="bg1"/>
                </a:solidFill>
                <a:latin typeface="Roboto" panose="02000000000000000000" pitchFamily="2" charset="0"/>
                <a:ea typeface="Roboto" panose="02000000000000000000" pitchFamily="2" charset="0"/>
              </a:rPr>
              <a:t>un réseau international </a:t>
            </a:r>
          </a:p>
          <a:p>
            <a:pPr algn="ctr"/>
            <a:r>
              <a:rPr lang="fr-FR" sz="3200" b="1" dirty="0">
                <a:ln>
                  <a:solidFill>
                    <a:schemeClr val="bg1"/>
                  </a:solidFill>
                </a:ln>
                <a:solidFill>
                  <a:schemeClr val="bg1"/>
                </a:solidFill>
                <a:latin typeface="Roboto" panose="02000000000000000000" pitchFamily="2" charset="0"/>
                <a:ea typeface="Roboto" panose="02000000000000000000" pitchFamily="2" charset="0"/>
              </a:rPr>
              <a:t>de plus de 450 écoles membres</a:t>
            </a:r>
          </a:p>
          <a:p>
            <a:pPr algn="ctr"/>
            <a:endParaRPr lang="fr-FR" sz="3200" b="1" dirty="0">
              <a:ln>
                <a:solidFill>
                  <a:schemeClr val="bg1"/>
                </a:solidFill>
              </a:ln>
              <a:solidFill>
                <a:schemeClr val="bg1"/>
              </a:solidFill>
              <a:latin typeface="Roboto" panose="02000000000000000000" pitchFamily="2" charset="0"/>
              <a:ea typeface="Roboto" panose="02000000000000000000" pitchFamily="2" charset="0"/>
            </a:endParaRPr>
          </a:p>
        </p:txBody>
      </p:sp>
      <p:pic>
        <p:nvPicPr>
          <p:cNvPr id="17" name="Graphique 16">
            <a:extLst>
              <a:ext uri="{FF2B5EF4-FFF2-40B4-BE49-F238E27FC236}">
                <a16:creationId xmlns:a16="http://schemas.microsoft.com/office/drawing/2014/main" id="{D8AB8901-F384-222B-0FBA-00FFA07C1C20}"/>
              </a:ext>
            </a:extLst>
          </p:cNvPr>
          <p:cNvPicPr/>
          <p:nvPr/>
        </p:nvPicPr>
        <p:blipFill>
          <a:blip r:embed="rId2">
            <a:extLst>
              <a:ext uri="{96DAC541-7B7A-43D3-8B79-37D633B846F1}">
                <asvg:svgBlip xmlns:asvg="http://schemas.microsoft.com/office/drawing/2016/SVG/main" r:embed="rId3"/>
              </a:ext>
            </a:extLst>
          </a:blip>
          <a:stretch>
            <a:fillRect/>
          </a:stretch>
        </p:blipFill>
        <p:spPr>
          <a:xfrm>
            <a:off x="11045881" y="3200"/>
            <a:ext cx="1146119" cy="717500"/>
          </a:xfrm>
          <a:prstGeom prst="rect">
            <a:avLst/>
          </a:prstGeom>
        </p:spPr>
      </p:pic>
      <p:graphicFrame>
        <p:nvGraphicFramePr>
          <p:cNvPr id="3" name="Diagramme 2">
            <a:extLst>
              <a:ext uri="{FF2B5EF4-FFF2-40B4-BE49-F238E27FC236}">
                <a16:creationId xmlns:a16="http://schemas.microsoft.com/office/drawing/2014/main" id="{5387BC5F-5265-9FDB-3CE9-3BFC96BD77ED}"/>
              </a:ext>
            </a:extLst>
          </p:cNvPr>
          <p:cNvGraphicFramePr/>
          <p:nvPr>
            <p:extLst>
              <p:ext uri="{D42A27DB-BD31-4B8C-83A1-F6EECF244321}">
                <p14:modId xmlns:p14="http://schemas.microsoft.com/office/powerpoint/2010/main" val="3989917586"/>
              </p:ext>
            </p:extLst>
          </p:nvPr>
        </p:nvGraphicFramePr>
        <p:xfrm>
          <a:off x="3486684" y="56625"/>
          <a:ext cx="9139688" cy="67447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90400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F19A2C-7CCA-4C1E-F42B-5E441D4CAF35}"/>
              </a:ext>
            </a:extLst>
          </p:cNvPr>
          <p:cNvSpPr/>
          <p:nvPr/>
        </p:nvSpPr>
        <p:spPr>
          <a:xfrm>
            <a:off x="243281" y="1417739"/>
            <a:ext cx="3897563" cy="62918"/>
          </a:xfrm>
          <a:prstGeom prst="rect">
            <a:avLst/>
          </a:prstGeom>
          <a:solidFill>
            <a:srgbClr val="EB5B28"/>
          </a:solidFill>
          <a:ln>
            <a:solidFill>
              <a:srgbClr val="EB5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EB5B28"/>
              </a:solidFill>
            </a:endParaRPr>
          </a:p>
        </p:txBody>
      </p:sp>
      <p:sp>
        <p:nvSpPr>
          <p:cNvPr id="6" name="ZoneTexte 5">
            <a:extLst>
              <a:ext uri="{FF2B5EF4-FFF2-40B4-BE49-F238E27FC236}">
                <a16:creationId xmlns:a16="http://schemas.microsoft.com/office/drawing/2014/main" id="{3550D18B-AE37-B1AB-3912-869E55524CC5}"/>
              </a:ext>
            </a:extLst>
          </p:cNvPr>
          <p:cNvSpPr txBox="1"/>
          <p:nvPr/>
        </p:nvSpPr>
        <p:spPr>
          <a:xfrm>
            <a:off x="119946" y="196984"/>
            <a:ext cx="11901477" cy="1077218"/>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fr-FR" sz="3200" b="1" dirty="0">
                <a:ln>
                  <a:solidFill>
                    <a:srgbClr val="EB5B28"/>
                  </a:solidFill>
                </a:ln>
                <a:solidFill>
                  <a:srgbClr val="EB5B28"/>
                </a:solidFill>
                <a:latin typeface="Roboto" panose="02000000000000000000" pitchFamily="2" charset="0"/>
                <a:ea typeface="Roboto" panose="02000000000000000000" pitchFamily="2" charset="0"/>
              </a:rPr>
              <a:t>La FEDE: un réseau international qui accroit votre visibilité </a:t>
            </a:r>
          </a:p>
          <a:p>
            <a:r>
              <a:rPr lang="fr-FR" sz="3200" b="1" dirty="0">
                <a:ln>
                  <a:solidFill>
                    <a:srgbClr val="EB5B28"/>
                  </a:solidFill>
                </a:ln>
                <a:solidFill>
                  <a:srgbClr val="EB5B28"/>
                </a:solidFill>
                <a:latin typeface="Roboto" panose="02000000000000000000" pitchFamily="2" charset="0"/>
                <a:ea typeface="Roboto" panose="02000000000000000000" pitchFamily="2" charset="0"/>
              </a:rPr>
              <a:t>à travers un site web très consulté</a:t>
            </a:r>
            <a:endParaRPr lang="fr-FR" sz="3200" b="1" dirty="0">
              <a:ln>
                <a:solidFill>
                  <a:schemeClr val="bg1"/>
                </a:solidFill>
              </a:ln>
              <a:solidFill>
                <a:schemeClr val="bg1"/>
              </a:solidFill>
              <a:latin typeface="Roboto" panose="02000000000000000000" pitchFamily="2" charset="0"/>
              <a:ea typeface="Roboto" panose="02000000000000000000" pitchFamily="2" charset="0"/>
            </a:endParaRPr>
          </a:p>
        </p:txBody>
      </p:sp>
      <p:sp>
        <p:nvSpPr>
          <p:cNvPr id="2" name="Signe Plus 1">
            <a:extLst>
              <a:ext uri="{FF2B5EF4-FFF2-40B4-BE49-F238E27FC236}">
                <a16:creationId xmlns:a16="http://schemas.microsoft.com/office/drawing/2014/main" id="{3736C7F1-61EC-4B0E-730C-2F5CA683AF9B}"/>
              </a:ext>
            </a:extLst>
          </p:cNvPr>
          <p:cNvSpPr/>
          <p:nvPr/>
        </p:nvSpPr>
        <p:spPr>
          <a:xfrm>
            <a:off x="455470" y="1912211"/>
            <a:ext cx="772041" cy="789201"/>
          </a:xfrm>
          <a:prstGeom prst="mathPlus">
            <a:avLst/>
          </a:prstGeom>
          <a:solidFill>
            <a:srgbClr val="EB5B28"/>
          </a:solidFill>
          <a:ln>
            <a:solidFill>
              <a:srgbClr val="EB5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descr="Une image contenant texte&#10;&#10;Description générée automatiquement">
            <a:extLst>
              <a:ext uri="{FF2B5EF4-FFF2-40B4-BE49-F238E27FC236}">
                <a16:creationId xmlns:a16="http://schemas.microsoft.com/office/drawing/2014/main" id="{6FE5D2CC-BA0E-30D8-B1FB-798400C6E02C}"/>
              </a:ext>
            </a:extLst>
          </p:cNvPr>
          <p:cNvPicPr>
            <a:picLocks noChangeAspect="1"/>
          </p:cNvPicPr>
          <p:nvPr/>
        </p:nvPicPr>
        <p:blipFill rotWithShape="1">
          <a:blip r:embed="rId2">
            <a:extLst>
              <a:ext uri="{28A0092B-C50C-407E-A947-70E740481C1C}">
                <a14:useLocalDpi xmlns:a14="http://schemas.microsoft.com/office/drawing/2010/main" val="0"/>
              </a:ext>
            </a:extLst>
          </a:blip>
          <a:srcRect t="2579" b="2786"/>
          <a:stretch/>
        </p:blipFill>
        <p:spPr>
          <a:xfrm>
            <a:off x="7871641" y="807035"/>
            <a:ext cx="4071044" cy="5495033"/>
          </a:xfrm>
          <a:prstGeom prst="rect">
            <a:avLst/>
          </a:prstGeom>
        </p:spPr>
      </p:pic>
      <p:sp>
        <p:nvSpPr>
          <p:cNvPr id="8" name="ZoneTexte 7">
            <a:extLst>
              <a:ext uri="{FF2B5EF4-FFF2-40B4-BE49-F238E27FC236}">
                <a16:creationId xmlns:a16="http://schemas.microsoft.com/office/drawing/2014/main" id="{1385C5E3-44D9-6BB5-6B28-4519E3F553A4}"/>
              </a:ext>
            </a:extLst>
          </p:cNvPr>
          <p:cNvSpPr txBox="1"/>
          <p:nvPr/>
        </p:nvSpPr>
        <p:spPr>
          <a:xfrm>
            <a:off x="1757500" y="1887319"/>
            <a:ext cx="5753648" cy="923330"/>
          </a:xfrm>
          <a:prstGeom prst="rect">
            <a:avLst/>
          </a:prstGeom>
          <a:noFill/>
        </p:spPr>
        <p:txBody>
          <a:bodyPr wrap="square">
            <a:spAutoFit/>
          </a:bodyPr>
          <a:lstStyle/>
          <a:p>
            <a:pPr algn="just"/>
            <a:r>
              <a:rPr lang="fr-FR" dirty="0">
                <a:latin typeface="Roboto" panose="02000000000000000000" pitchFamily="2" charset="0"/>
                <a:ea typeface="Roboto" panose="02000000000000000000" pitchFamily="2" charset="0"/>
              </a:rPr>
              <a:t>Après l’adhésion, </a:t>
            </a:r>
            <a:r>
              <a:rPr lang="fr-FR" b="1" dirty="0">
                <a:solidFill>
                  <a:srgbClr val="EB5B28"/>
                </a:solidFill>
                <a:latin typeface="Roboto" panose="02000000000000000000" pitchFamily="2" charset="0"/>
                <a:ea typeface="Roboto" panose="02000000000000000000" pitchFamily="2" charset="0"/>
              </a:rPr>
              <a:t>chaque école bénéficie d’une fiche école bilingue, </a:t>
            </a:r>
            <a:r>
              <a:rPr lang="fr-FR" dirty="0">
                <a:latin typeface="Roboto" panose="02000000000000000000" pitchFamily="2" charset="0"/>
                <a:ea typeface="Roboto" panose="02000000000000000000" pitchFamily="2" charset="0"/>
              </a:rPr>
              <a:t>intégrée au site web FEDE, un outil vivant et dynamique. </a:t>
            </a:r>
          </a:p>
        </p:txBody>
      </p:sp>
      <p:sp>
        <p:nvSpPr>
          <p:cNvPr id="9" name="ZoneTexte 8">
            <a:extLst>
              <a:ext uri="{FF2B5EF4-FFF2-40B4-BE49-F238E27FC236}">
                <a16:creationId xmlns:a16="http://schemas.microsoft.com/office/drawing/2014/main" id="{6ED7433C-A248-D0A1-67E2-CB972A143B04}"/>
              </a:ext>
            </a:extLst>
          </p:cNvPr>
          <p:cNvSpPr txBox="1"/>
          <p:nvPr/>
        </p:nvSpPr>
        <p:spPr>
          <a:xfrm>
            <a:off x="1757500" y="3136484"/>
            <a:ext cx="5753648" cy="923330"/>
          </a:xfrm>
          <a:prstGeom prst="rect">
            <a:avLst/>
          </a:prstGeom>
          <a:noFill/>
        </p:spPr>
        <p:txBody>
          <a:bodyPr wrap="square">
            <a:spAutoFit/>
          </a:bodyPr>
          <a:lstStyle/>
          <a:p>
            <a:pPr algn="just"/>
            <a:r>
              <a:rPr lang="fr-FR" b="1" dirty="0">
                <a:solidFill>
                  <a:srgbClr val="EB5B28"/>
                </a:solidFill>
                <a:latin typeface="Roboto" panose="02000000000000000000" pitchFamily="2" charset="0"/>
                <a:ea typeface="Roboto" panose="02000000000000000000" pitchFamily="2" charset="0"/>
              </a:rPr>
              <a:t>Toutes nos écoles membres sont répertoriées </a:t>
            </a:r>
            <a:r>
              <a:rPr lang="fr-FR" dirty="0">
                <a:latin typeface="Roboto" panose="02000000000000000000" pitchFamily="2" charset="0"/>
                <a:ea typeface="Roboto" panose="02000000000000000000" pitchFamily="2" charset="0"/>
              </a:rPr>
              <a:t>sur notre site avec leurs fiches écoles et leurs logos. Elles bénéficient de </a:t>
            </a:r>
            <a:r>
              <a:rPr lang="fr-FR" b="1" dirty="0">
                <a:solidFill>
                  <a:srgbClr val="EB5B28"/>
                </a:solidFill>
                <a:latin typeface="Roboto" panose="02000000000000000000" pitchFamily="2" charset="0"/>
                <a:ea typeface="Roboto" panose="02000000000000000000" pitchFamily="2" charset="0"/>
              </a:rPr>
              <a:t>liens actifs vers leur site </a:t>
            </a:r>
          </a:p>
        </p:txBody>
      </p:sp>
      <p:sp>
        <p:nvSpPr>
          <p:cNvPr id="10" name="Signe Plus 9">
            <a:extLst>
              <a:ext uri="{FF2B5EF4-FFF2-40B4-BE49-F238E27FC236}">
                <a16:creationId xmlns:a16="http://schemas.microsoft.com/office/drawing/2014/main" id="{C4F5C7DD-847D-BA99-BE95-B575E3C5C068}"/>
              </a:ext>
            </a:extLst>
          </p:cNvPr>
          <p:cNvSpPr/>
          <p:nvPr/>
        </p:nvSpPr>
        <p:spPr>
          <a:xfrm>
            <a:off x="456536" y="3169402"/>
            <a:ext cx="772041" cy="789201"/>
          </a:xfrm>
          <a:prstGeom prst="mathPlus">
            <a:avLst/>
          </a:prstGeom>
          <a:solidFill>
            <a:srgbClr val="EB5B28"/>
          </a:solidFill>
          <a:ln>
            <a:solidFill>
              <a:srgbClr val="EB5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7740B891-E42A-CD62-E1C5-447EA822CFBB}"/>
              </a:ext>
            </a:extLst>
          </p:cNvPr>
          <p:cNvSpPr txBox="1"/>
          <p:nvPr/>
        </p:nvSpPr>
        <p:spPr>
          <a:xfrm>
            <a:off x="1739163" y="4498027"/>
            <a:ext cx="5753648" cy="646331"/>
          </a:xfrm>
          <a:prstGeom prst="rect">
            <a:avLst/>
          </a:prstGeom>
          <a:noFill/>
        </p:spPr>
        <p:txBody>
          <a:bodyPr wrap="square">
            <a:spAutoFit/>
          </a:bodyPr>
          <a:lstStyle/>
          <a:p>
            <a:pPr algn="just"/>
            <a:r>
              <a:rPr lang="fr-FR" b="1" dirty="0">
                <a:solidFill>
                  <a:srgbClr val="EB5B28"/>
                </a:solidFill>
                <a:latin typeface="Roboto" panose="02000000000000000000" pitchFamily="2" charset="0"/>
                <a:ea typeface="Roboto" panose="02000000000000000000" pitchFamily="2" charset="0"/>
              </a:rPr>
              <a:t>1 000 visiteurs par semaine </a:t>
            </a:r>
            <a:r>
              <a:rPr lang="fr-FR" dirty="0">
                <a:latin typeface="Roboto" panose="02000000000000000000" pitchFamily="2" charset="0"/>
                <a:ea typeface="Roboto" panose="02000000000000000000" pitchFamily="2" charset="0"/>
              </a:rPr>
              <a:t>consultent les descriptifs des différentes écoles répertoriées.</a:t>
            </a:r>
          </a:p>
        </p:txBody>
      </p:sp>
      <p:sp>
        <p:nvSpPr>
          <p:cNvPr id="12" name="Signe Plus 11">
            <a:extLst>
              <a:ext uri="{FF2B5EF4-FFF2-40B4-BE49-F238E27FC236}">
                <a16:creationId xmlns:a16="http://schemas.microsoft.com/office/drawing/2014/main" id="{DE7A65C0-D193-468B-E4E4-445313CCF4D7}"/>
              </a:ext>
            </a:extLst>
          </p:cNvPr>
          <p:cNvSpPr/>
          <p:nvPr/>
        </p:nvSpPr>
        <p:spPr>
          <a:xfrm>
            <a:off x="455469" y="4426593"/>
            <a:ext cx="772041" cy="789201"/>
          </a:xfrm>
          <a:prstGeom prst="mathPlus">
            <a:avLst/>
          </a:prstGeom>
          <a:solidFill>
            <a:srgbClr val="EB5B28"/>
          </a:solidFill>
          <a:ln>
            <a:solidFill>
              <a:srgbClr val="EB5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539CB07B-F8F5-1024-8DD0-8552A564DA57}"/>
              </a:ext>
            </a:extLst>
          </p:cNvPr>
          <p:cNvSpPr txBox="1"/>
          <p:nvPr/>
        </p:nvSpPr>
        <p:spPr>
          <a:xfrm>
            <a:off x="1739163" y="5683784"/>
            <a:ext cx="5753648" cy="923330"/>
          </a:xfrm>
          <a:prstGeom prst="rect">
            <a:avLst/>
          </a:prstGeom>
          <a:noFill/>
        </p:spPr>
        <p:txBody>
          <a:bodyPr wrap="square">
            <a:spAutoFit/>
          </a:bodyPr>
          <a:lstStyle/>
          <a:p>
            <a:pPr algn="just"/>
            <a:r>
              <a:rPr lang="fr-FR" dirty="0">
                <a:latin typeface="Roboto" panose="02000000000000000000" pitchFamily="2" charset="0"/>
                <a:ea typeface="Roboto" panose="02000000000000000000" pitchFamily="2" charset="0"/>
              </a:rPr>
              <a:t>Le site web de la FEDE reçoit environ </a:t>
            </a:r>
            <a:r>
              <a:rPr lang="fr-FR" b="1" dirty="0">
                <a:solidFill>
                  <a:srgbClr val="EB5B28"/>
                </a:solidFill>
                <a:latin typeface="Roboto" panose="02000000000000000000" pitchFamily="2" charset="0"/>
                <a:ea typeface="Roboto" panose="02000000000000000000" pitchFamily="2" charset="0"/>
              </a:rPr>
              <a:t>300 visites quotidienne</a:t>
            </a:r>
            <a:r>
              <a:rPr lang="fr-FR" dirty="0">
                <a:latin typeface="Roboto" panose="02000000000000000000" pitchFamily="2" charset="0"/>
                <a:ea typeface="Roboto" panose="02000000000000000000" pitchFamily="2" charset="0"/>
              </a:rPr>
              <a:t> avec des </a:t>
            </a:r>
            <a:r>
              <a:rPr lang="fr-FR" b="1" dirty="0">
                <a:solidFill>
                  <a:srgbClr val="EB5B28"/>
                </a:solidFill>
                <a:latin typeface="Roboto" panose="02000000000000000000" pitchFamily="2" charset="0"/>
                <a:ea typeface="Roboto" panose="02000000000000000000" pitchFamily="2" charset="0"/>
              </a:rPr>
              <a:t>pics</a:t>
            </a:r>
            <a:r>
              <a:rPr lang="fr-FR" dirty="0">
                <a:latin typeface="Roboto" panose="02000000000000000000" pitchFamily="2" charset="0"/>
                <a:ea typeface="Roboto" panose="02000000000000000000" pitchFamily="2" charset="0"/>
              </a:rPr>
              <a:t> pouvant dépassé les </a:t>
            </a:r>
            <a:r>
              <a:rPr lang="fr-FR" b="1" dirty="0">
                <a:solidFill>
                  <a:srgbClr val="EB5B28"/>
                </a:solidFill>
                <a:latin typeface="Roboto" panose="02000000000000000000" pitchFamily="2" charset="0"/>
                <a:ea typeface="Roboto" panose="02000000000000000000" pitchFamily="2" charset="0"/>
              </a:rPr>
              <a:t>4000 visiteurs </a:t>
            </a:r>
            <a:r>
              <a:rPr lang="fr-FR" dirty="0">
                <a:solidFill>
                  <a:srgbClr val="000000"/>
                </a:solidFill>
                <a:latin typeface="Roboto" panose="02000000000000000000" pitchFamily="2" charset="0"/>
                <a:ea typeface="Roboto" panose="02000000000000000000" pitchFamily="2" charset="0"/>
              </a:rPr>
              <a:t>(janvier 2022)</a:t>
            </a:r>
          </a:p>
        </p:txBody>
      </p:sp>
      <p:sp>
        <p:nvSpPr>
          <p:cNvPr id="14" name="Signe Plus 13">
            <a:extLst>
              <a:ext uri="{FF2B5EF4-FFF2-40B4-BE49-F238E27FC236}">
                <a16:creationId xmlns:a16="http://schemas.microsoft.com/office/drawing/2014/main" id="{842A3F39-A8D7-D6B1-2C1D-A8D905FEEAF5}"/>
              </a:ext>
            </a:extLst>
          </p:cNvPr>
          <p:cNvSpPr/>
          <p:nvPr/>
        </p:nvSpPr>
        <p:spPr>
          <a:xfrm>
            <a:off x="455469" y="5683784"/>
            <a:ext cx="772041" cy="789201"/>
          </a:xfrm>
          <a:prstGeom prst="mathPlus">
            <a:avLst/>
          </a:prstGeom>
          <a:solidFill>
            <a:srgbClr val="EB5B28"/>
          </a:solidFill>
          <a:ln>
            <a:solidFill>
              <a:srgbClr val="EB5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2378EABB-4840-0BCC-B65B-B8796CD73A01}"/>
              </a:ext>
            </a:extLst>
          </p:cNvPr>
          <p:cNvSpPr txBox="1"/>
          <p:nvPr/>
        </p:nvSpPr>
        <p:spPr>
          <a:xfrm>
            <a:off x="8089508" y="6390472"/>
            <a:ext cx="4071044" cy="400110"/>
          </a:xfrm>
          <a:prstGeom prst="rect">
            <a:avLst/>
          </a:prstGeom>
          <a:noFill/>
        </p:spPr>
        <p:txBody>
          <a:bodyPr wrap="square" rtlCol="0">
            <a:spAutoFit/>
          </a:bodyPr>
          <a:lstStyle/>
          <a:p>
            <a:pPr algn="ctr"/>
            <a:r>
              <a:rPr lang="fr-FR" sz="2000" dirty="0">
                <a:solidFill>
                  <a:srgbClr val="EB5B28"/>
                </a:solidFill>
                <a:latin typeface="Roboto Black" panose="02000000000000000000" pitchFamily="2" charset="0"/>
                <a:ea typeface="Roboto Black" panose="02000000000000000000" pitchFamily="2" charset="0"/>
                <a:hlinkClick r:id="rId3">
                  <a:extLst>
                    <a:ext uri="{A12FA001-AC4F-418D-AE19-62706E023703}">
                      <ahyp:hlinkClr xmlns:ahyp="http://schemas.microsoft.com/office/drawing/2018/hyperlinkcolor" val="tx"/>
                    </a:ext>
                  </a:extLst>
                </a:hlinkClick>
              </a:rPr>
              <a:t>https://fede.education/</a:t>
            </a:r>
            <a:endParaRPr lang="fr-FR" sz="2000" dirty="0">
              <a:solidFill>
                <a:srgbClr val="EB5B28"/>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185876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F2B0C5-150D-2EB8-9C21-AA7AD020E857}"/>
              </a:ext>
            </a:extLst>
          </p:cNvPr>
          <p:cNvSpPr/>
          <p:nvPr/>
        </p:nvSpPr>
        <p:spPr>
          <a:xfrm>
            <a:off x="0" y="0"/>
            <a:ext cx="12192000" cy="1507524"/>
          </a:xfrm>
          <a:prstGeom prst="rect">
            <a:avLst/>
          </a:prstGeom>
          <a:solidFill>
            <a:srgbClr val="31358C"/>
          </a:solidFill>
          <a:ln>
            <a:solidFill>
              <a:srgbClr val="313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31358C"/>
              </a:solidFill>
            </a:endParaRPr>
          </a:p>
        </p:txBody>
      </p:sp>
      <p:sp>
        <p:nvSpPr>
          <p:cNvPr id="5" name="ZoneTexte 4">
            <a:extLst>
              <a:ext uri="{FF2B5EF4-FFF2-40B4-BE49-F238E27FC236}">
                <a16:creationId xmlns:a16="http://schemas.microsoft.com/office/drawing/2014/main" id="{5C71A211-BD69-A395-8336-0E8934E3621E}"/>
              </a:ext>
            </a:extLst>
          </p:cNvPr>
          <p:cNvSpPr txBox="1"/>
          <p:nvPr/>
        </p:nvSpPr>
        <p:spPr>
          <a:xfrm>
            <a:off x="0" y="237115"/>
            <a:ext cx="11763632" cy="156966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fr-FR" sz="3200" b="1" dirty="0">
                <a:ln>
                  <a:solidFill>
                    <a:schemeClr val="bg1"/>
                  </a:solidFill>
                </a:ln>
                <a:solidFill>
                  <a:schemeClr val="bg1"/>
                </a:solidFill>
                <a:latin typeface="Roboto" panose="02000000000000000000" pitchFamily="2" charset="0"/>
                <a:ea typeface="Roboto" panose="02000000000000000000" pitchFamily="2" charset="0"/>
              </a:rPr>
              <a:t>La FEDE: un réseau international qui accroit votre visibilité </a:t>
            </a:r>
            <a:br>
              <a:rPr lang="fr-FR" sz="3200" b="1" dirty="0">
                <a:ln>
                  <a:solidFill>
                    <a:schemeClr val="bg1"/>
                  </a:solidFill>
                </a:ln>
                <a:solidFill>
                  <a:schemeClr val="bg1"/>
                </a:solidFill>
                <a:latin typeface="Roboto" panose="02000000000000000000" pitchFamily="2" charset="0"/>
                <a:ea typeface="Roboto" panose="02000000000000000000" pitchFamily="2" charset="0"/>
              </a:rPr>
            </a:br>
            <a:r>
              <a:rPr lang="fr-FR" sz="3200" b="1" dirty="0">
                <a:ln>
                  <a:solidFill>
                    <a:schemeClr val="bg1"/>
                  </a:solidFill>
                </a:ln>
                <a:solidFill>
                  <a:schemeClr val="bg1"/>
                </a:solidFill>
                <a:latin typeface="Roboto" panose="02000000000000000000" pitchFamily="2" charset="0"/>
                <a:ea typeface="Roboto" panose="02000000000000000000" pitchFamily="2" charset="0"/>
              </a:rPr>
              <a:t>à travers un magazine fédéral</a:t>
            </a:r>
          </a:p>
          <a:p>
            <a:pPr algn="ctr"/>
            <a:endParaRPr lang="fr-FR" sz="3200" b="1" dirty="0">
              <a:ln>
                <a:solidFill>
                  <a:schemeClr val="bg1"/>
                </a:solidFill>
              </a:ln>
              <a:solidFill>
                <a:schemeClr val="bg1"/>
              </a:solidFill>
              <a:latin typeface="Roboto" panose="02000000000000000000" pitchFamily="2" charset="0"/>
              <a:ea typeface="Roboto" panose="02000000000000000000" pitchFamily="2" charset="0"/>
            </a:endParaRPr>
          </a:p>
        </p:txBody>
      </p:sp>
      <p:pic>
        <p:nvPicPr>
          <p:cNvPr id="6" name="Image 5">
            <a:extLst>
              <a:ext uri="{FF2B5EF4-FFF2-40B4-BE49-F238E27FC236}">
                <a16:creationId xmlns:a16="http://schemas.microsoft.com/office/drawing/2014/main" id="{AD373CFE-04F7-275D-21DA-37DB42087FB5}"/>
              </a:ext>
            </a:extLst>
          </p:cNvPr>
          <p:cNvPicPr>
            <a:picLocks noChangeAspect="1"/>
          </p:cNvPicPr>
          <p:nvPr/>
        </p:nvPicPr>
        <p:blipFill>
          <a:blip r:embed="rId2"/>
          <a:stretch>
            <a:fillRect/>
          </a:stretch>
        </p:blipFill>
        <p:spPr>
          <a:xfrm>
            <a:off x="354226" y="1682702"/>
            <a:ext cx="3541919" cy="5011160"/>
          </a:xfrm>
          <a:prstGeom prst="rect">
            <a:avLst/>
          </a:prstGeom>
          <a:ln>
            <a:solidFill>
              <a:schemeClr val="tx1"/>
            </a:solidFill>
          </a:ln>
        </p:spPr>
      </p:pic>
      <p:sp>
        <p:nvSpPr>
          <p:cNvPr id="7" name="Flèche : droite 6">
            <a:extLst>
              <a:ext uri="{FF2B5EF4-FFF2-40B4-BE49-F238E27FC236}">
                <a16:creationId xmlns:a16="http://schemas.microsoft.com/office/drawing/2014/main" id="{A598822F-2960-990F-C781-3011BB56C626}"/>
              </a:ext>
            </a:extLst>
          </p:cNvPr>
          <p:cNvSpPr/>
          <p:nvPr/>
        </p:nvSpPr>
        <p:spPr>
          <a:xfrm>
            <a:off x="4396902" y="2043890"/>
            <a:ext cx="978408" cy="484632"/>
          </a:xfrm>
          <a:prstGeom prst="rightArrow">
            <a:avLst/>
          </a:prstGeom>
          <a:solidFill>
            <a:srgbClr val="31358C"/>
          </a:solidFill>
          <a:ln>
            <a:solidFill>
              <a:srgbClr val="313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BC362DA8-DE10-0C4B-AB25-F70059E450A4}"/>
              </a:ext>
            </a:extLst>
          </p:cNvPr>
          <p:cNvSpPr txBox="1"/>
          <p:nvPr/>
        </p:nvSpPr>
        <p:spPr>
          <a:xfrm>
            <a:off x="5839082" y="1987419"/>
            <a:ext cx="5924549" cy="369332"/>
          </a:xfrm>
          <a:prstGeom prst="rect">
            <a:avLst/>
          </a:prstGeom>
          <a:noFill/>
        </p:spPr>
        <p:txBody>
          <a:bodyPr wrap="square" rtlCol="0">
            <a:spAutoFit/>
          </a:bodyPr>
          <a:lstStyle/>
          <a:p>
            <a:r>
              <a:rPr lang="fr-FR" b="1" dirty="0">
                <a:solidFill>
                  <a:srgbClr val="31358C"/>
                </a:solidFill>
                <a:latin typeface="Roboto" panose="02000000000000000000" pitchFamily="2" charset="0"/>
                <a:ea typeface="Roboto" panose="02000000000000000000" pitchFamily="2" charset="0"/>
              </a:rPr>
              <a:t>le FEDE </a:t>
            </a:r>
            <a:r>
              <a:rPr lang="fr-FR" b="1" dirty="0" err="1">
                <a:solidFill>
                  <a:srgbClr val="31358C"/>
                </a:solidFill>
                <a:latin typeface="Roboto" panose="02000000000000000000" pitchFamily="2" charset="0"/>
                <a:ea typeface="Roboto" panose="02000000000000000000" pitchFamily="2" charset="0"/>
              </a:rPr>
              <a:t>Mag</a:t>
            </a:r>
            <a:r>
              <a:rPr lang="fr-FR" b="1" dirty="0">
                <a:solidFill>
                  <a:srgbClr val="31358C"/>
                </a:solidFill>
                <a:latin typeface="Roboto" panose="02000000000000000000" pitchFamily="2" charset="0"/>
                <a:ea typeface="Roboto" panose="02000000000000000000" pitchFamily="2" charset="0"/>
              </a:rPr>
              <a:t>, </a:t>
            </a:r>
            <a:r>
              <a:rPr lang="fr-FR" dirty="0">
                <a:latin typeface="Roboto" panose="02000000000000000000" pitchFamily="2" charset="0"/>
                <a:ea typeface="Roboto" panose="02000000000000000000" pitchFamily="2" charset="0"/>
              </a:rPr>
              <a:t>un magazine fédéral trois fois par an </a:t>
            </a:r>
          </a:p>
        </p:txBody>
      </p:sp>
      <p:sp>
        <p:nvSpPr>
          <p:cNvPr id="9" name="Flèche : droite 8">
            <a:extLst>
              <a:ext uri="{FF2B5EF4-FFF2-40B4-BE49-F238E27FC236}">
                <a16:creationId xmlns:a16="http://schemas.microsoft.com/office/drawing/2014/main" id="{5483C795-0C57-BEE8-0B5B-7C53DF6428F6}"/>
              </a:ext>
            </a:extLst>
          </p:cNvPr>
          <p:cNvSpPr/>
          <p:nvPr/>
        </p:nvSpPr>
        <p:spPr>
          <a:xfrm>
            <a:off x="4424210" y="3118649"/>
            <a:ext cx="978408" cy="484632"/>
          </a:xfrm>
          <a:prstGeom prst="rightArrow">
            <a:avLst/>
          </a:prstGeom>
          <a:solidFill>
            <a:srgbClr val="31358C"/>
          </a:solidFill>
          <a:ln>
            <a:solidFill>
              <a:srgbClr val="313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667931FE-35CB-E6A7-620B-BC3633E1E7C5}"/>
              </a:ext>
            </a:extLst>
          </p:cNvPr>
          <p:cNvSpPr txBox="1"/>
          <p:nvPr/>
        </p:nvSpPr>
        <p:spPr>
          <a:xfrm>
            <a:off x="5839081" y="2947743"/>
            <a:ext cx="5924550" cy="923330"/>
          </a:xfrm>
          <a:prstGeom prst="rect">
            <a:avLst/>
          </a:prstGeom>
          <a:noFill/>
        </p:spPr>
        <p:txBody>
          <a:bodyPr wrap="square" rtlCol="0">
            <a:spAutoFit/>
          </a:bodyPr>
          <a:lstStyle/>
          <a:p>
            <a:r>
              <a:rPr lang="fr-FR" dirty="0">
                <a:latin typeface="Roboto" panose="02000000000000000000" pitchFamily="2" charset="0"/>
                <a:ea typeface="Roboto" panose="02000000000000000000" pitchFamily="2" charset="0"/>
              </a:rPr>
              <a:t>Des interviews des nouvelles écoles membres, des nouveautés pédagogiques, des présentations de métiers…</a:t>
            </a:r>
          </a:p>
        </p:txBody>
      </p:sp>
      <p:sp>
        <p:nvSpPr>
          <p:cNvPr id="11" name="ZoneTexte 10">
            <a:extLst>
              <a:ext uri="{FF2B5EF4-FFF2-40B4-BE49-F238E27FC236}">
                <a16:creationId xmlns:a16="http://schemas.microsoft.com/office/drawing/2014/main" id="{8EAD77CB-C5CC-7A75-BBC0-0E2F2111434C}"/>
              </a:ext>
            </a:extLst>
          </p:cNvPr>
          <p:cNvSpPr txBox="1"/>
          <p:nvPr/>
        </p:nvSpPr>
        <p:spPr>
          <a:xfrm>
            <a:off x="5839081" y="4132032"/>
            <a:ext cx="5741774" cy="1200329"/>
          </a:xfrm>
          <a:prstGeom prst="rect">
            <a:avLst/>
          </a:prstGeom>
          <a:noFill/>
        </p:spPr>
        <p:txBody>
          <a:bodyPr wrap="square" rtlCol="0">
            <a:spAutoFit/>
          </a:bodyPr>
          <a:lstStyle/>
          <a:p>
            <a:r>
              <a:rPr lang="fr-FR" b="1" dirty="0">
                <a:solidFill>
                  <a:srgbClr val="31358C"/>
                </a:solidFill>
                <a:latin typeface="Roboto" panose="02000000000000000000" pitchFamily="2" charset="0"/>
                <a:ea typeface="Roboto" panose="02000000000000000000" pitchFamily="2" charset="0"/>
              </a:rPr>
              <a:t>Des gros plans sur les actions menées </a:t>
            </a:r>
          </a:p>
          <a:p>
            <a:r>
              <a:rPr lang="fr-FR" b="1" dirty="0">
                <a:solidFill>
                  <a:srgbClr val="31358C"/>
                </a:solidFill>
                <a:latin typeface="Roboto" panose="02000000000000000000" pitchFamily="2" charset="0"/>
                <a:ea typeface="Roboto" panose="02000000000000000000" pitchFamily="2" charset="0"/>
              </a:rPr>
              <a:t>par les écoles membres </a:t>
            </a:r>
            <a:r>
              <a:rPr lang="fr-FR" dirty="0">
                <a:latin typeface="Roboto" panose="02000000000000000000" pitchFamily="2" charset="0"/>
                <a:ea typeface="Roboto" panose="02000000000000000000" pitchFamily="2" charset="0"/>
              </a:rPr>
              <a:t>(nouveaux partenariats, publications de travaux de recherches, actions humanitaires…).</a:t>
            </a:r>
          </a:p>
        </p:txBody>
      </p:sp>
      <p:sp>
        <p:nvSpPr>
          <p:cNvPr id="12" name="Flèche : droite 11">
            <a:extLst>
              <a:ext uri="{FF2B5EF4-FFF2-40B4-BE49-F238E27FC236}">
                <a16:creationId xmlns:a16="http://schemas.microsoft.com/office/drawing/2014/main" id="{FAFB1728-4747-0D1B-04AD-6EE2962E8B78}"/>
              </a:ext>
            </a:extLst>
          </p:cNvPr>
          <p:cNvSpPr/>
          <p:nvPr/>
        </p:nvSpPr>
        <p:spPr>
          <a:xfrm>
            <a:off x="4424210" y="4420533"/>
            <a:ext cx="978408" cy="484632"/>
          </a:xfrm>
          <a:prstGeom prst="rightArrow">
            <a:avLst/>
          </a:prstGeom>
          <a:solidFill>
            <a:srgbClr val="31358C"/>
          </a:solidFill>
          <a:ln>
            <a:solidFill>
              <a:srgbClr val="313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 droite 12">
            <a:extLst>
              <a:ext uri="{FF2B5EF4-FFF2-40B4-BE49-F238E27FC236}">
                <a16:creationId xmlns:a16="http://schemas.microsoft.com/office/drawing/2014/main" id="{0763392E-8842-4AE7-B461-435DB2A3D581}"/>
              </a:ext>
            </a:extLst>
          </p:cNvPr>
          <p:cNvSpPr/>
          <p:nvPr/>
        </p:nvSpPr>
        <p:spPr>
          <a:xfrm>
            <a:off x="4424210" y="5865703"/>
            <a:ext cx="978408" cy="484632"/>
          </a:xfrm>
          <a:prstGeom prst="rightArrow">
            <a:avLst/>
          </a:prstGeom>
          <a:solidFill>
            <a:srgbClr val="31358C"/>
          </a:solidFill>
          <a:ln>
            <a:solidFill>
              <a:srgbClr val="313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E18A5CCB-796B-DBFE-A13A-D1D7CFEB6D35}"/>
              </a:ext>
            </a:extLst>
          </p:cNvPr>
          <p:cNvSpPr txBox="1"/>
          <p:nvPr/>
        </p:nvSpPr>
        <p:spPr>
          <a:xfrm>
            <a:off x="5839082" y="5646354"/>
            <a:ext cx="5955958" cy="923330"/>
          </a:xfrm>
          <a:prstGeom prst="rect">
            <a:avLst/>
          </a:prstGeom>
          <a:noFill/>
        </p:spPr>
        <p:txBody>
          <a:bodyPr wrap="square" rtlCol="0">
            <a:spAutoFit/>
          </a:bodyPr>
          <a:lstStyle/>
          <a:p>
            <a:r>
              <a:rPr lang="fr-FR" dirty="0">
                <a:latin typeface="Roboto" panose="02000000000000000000" pitchFamily="2" charset="0"/>
                <a:ea typeface="Roboto" panose="02000000000000000000" pitchFamily="2" charset="0"/>
              </a:rPr>
              <a:t>Le FEDE </a:t>
            </a:r>
            <a:r>
              <a:rPr lang="fr-FR" dirty="0" err="1">
                <a:latin typeface="Roboto" panose="02000000000000000000" pitchFamily="2" charset="0"/>
                <a:ea typeface="Roboto" panose="02000000000000000000" pitchFamily="2" charset="0"/>
              </a:rPr>
              <a:t>Mag</a:t>
            </a:r>
            <a:r>
              <a:rPr lang="fr-FR" dirty="0">
                <a:latin typeface="Roboto" panose="02000000000000000000" pitchFamily="2" charset="0"/>
                <a:ea typeface="Roboto" panose="02000000000000000000" pitchFamily="2" charset="0"/>
              </a:rPr>
              <a:t> est diffusé auprès des écoles membres et des partenaires institutionnels de la FEDE. Il est </a:t>
            </a:r>
            <a:r>
              <a:rPr lang="fr-FR" b="1" dirty="0">
                <a:solidFill>
                  <a:srgbClr val="31358C"/>
                </a:solidFill>
                <a:latin typeface="Roboto" panose="02000000000000000000" pitchFamily="2" charset="0"/>
                <a:ea typeface="Roboto" panose="02000000000000000000" pitchFamily="2" charset="0"/>
              </a:rPr>
              <a:t>accessible à tous sur notre site web</a:t>
            </a:r>
          </a:p>
        </p:txBody>
      </p:sp>
      <p:pic>
        <p:nvPicPr>
          <p:cNvPr id="15" name="Graphique 14">
            <a:extLst>
              <a:ext uri="{FF2B5EF4-FFF2-40B4-BE49-F238E27FC236}">
                <a16:creationId xmlns:a16="http://schemas.microsoft.com/office/drawing/2014/main" id="{04C73323-9A6A-1667-11C6-00C21185281B}"/>
              </a:ext>
            </a:extLst>
          </p:cNvPr>
          <p:cNvPicPr/>
          <p:nvPr/>
        </p:nvPicPr>
        <p:blipFill>
          <a:blip r:embed="rId3">
            <a:extLst>
              <a:ext uri="{96DAC541-7B7A-43D3-8B79-37D633B846F1}">
                <asvg:svgBlip xmlns:asvg="http://schemas.microsoft.com/office/drawing/2016/SVG/main" r:embed="rId4"/>
              </a:ext>
            </a:extLst>
          </a:blip>
          <a:stretch>
            <a:fillRect/>
          </a:stretch>
        </p:blipFill>
        <p:spPr>
          <a:xfrm>
            <a:off x="11361476" y="6274340"/>
            <a:ext cx="804310" cy="503519"/>
          </a:xfrm>
          <a:prstGeom prst="rect">
            <a:avLst/>
          </a:prstGeom>
        </p:spPr>
      </p:pic>
    </p:spTree>
    <p:extLst>
      <p:ext uri="{BB962C8B-B14F-4D97-AF65-F5344CB8AC3E}">
        <p14:creationId xmlns:p14="http://schemas.microsoft.com/office/powerpoint/2010/main" val="3668247902"/>
      </p:ext>
    </p:extLst>
  </p:cSld>
  <p:clrMapOvr>
    <a:masterClrMapping/>
  </p:clrMapOvr>
</p:sld>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B5BEAA42D376409CBC461034FEA093" ma:contentTypeVersion="16" ma:contentTypeDescription="Crée un document." ma:contentTypeScope="" ma:versionID="56d9914a3ec3e48ea4da4cf94992b7e3">
  <xsd:schema xmlns:xsd="http://www.w3.org/2001/XMLSchema" xmlns:xs="http://www.w3.org/2001/XMLSchema" xmlns:p="http://schemas.microsoft.com/office/2006/metadata/properties" xmlns:ns2="a1a8804c-f184-43f5-9147-83cff8c2a305" xmlns:ns3="c622067f-1cf1-4e39-a64b-015d50bcead9" targetNamespace="http://schemas.microsoft.com/office/2006/metadata/properties" ma:root="true" ma:fieldsID="c0ccdca16f02059bb0bf57deddc765aa" ns2:_="" ns3:_="">
    <xsd:import namespace="a1a8804c-f184-43f5-9147-83cff8c2a305"/>
    <xsd:import namespace="c622067f-1cf1-4e39-a64b-015d50bcead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a8804c-f184-43f5-9147-83cff8c2a3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4e072934-be6e-4d5d-b8e7-0b0eb2fc7a4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622067f-1cf1-4e39-a64b-015d50bcead9" elementFormDefault="qualified">
    <xsd:import namespace="http://schemas.microsoft.com/office/2006/documentManagement/types"/>
    <xsd:import namespace="http://schemas.microsoft.com/office/infopath/2007/PartnerControls"/>
    <xsd:element name="SharedWithUsers" ma:index="13"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024fecd8-8e5e-47fe-9f62-88a98ebf72e1}" ma:internalName="TaxCatchAll" ma:showField="CatchAllData" ma:web="c622067f-1cf1-4e39-a64b-015d50bcea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0B31B1-E92D-4810-9FB2-F8945B074C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a8804c-f184-43f5-9147-83cff8c2a305"/>
    <ds:schemaRef ds:uri="c622067f-1cf1-4e39-a64b-015d50bcea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1BBE89-3906-4F81-9D5F-671479A141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1399</TotalTime>
  <Words>1729</Words>
  <Application>Microsoft Office PowerPoint</Application>
  <PresentationFormat>Grand écran</PresentationFormat>
  <Paragraphs>168</Paragraphs>
  <Slides>23</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23</vt:i4>
      </vt:variant>
    </vt:vector>
  </HeadingPairs>
  <TitlesOfParts>
    <vt:vector size="33" baseType="lpstr">
      <vt:lpstr>Arial</vt:lpstr>
      <vt:lpstr>Calibri</vt:lpstr>
      <vt:lpstr>Calibri Light</vt:lpstr>
      <vt:lpstr>Roboto</vt:lpstr>
      <vt:lpstr>Roboto </vt:lpstr>
      <vt:lpstr>Roboto Black</vt:lpstr>
      <vt:lpstr>Roboto Medium</vt:lpstr>
      <vt:lpstr>Times New Roman</vt:lpstr>
      <vt:lpstr>Wingdings</vt:lpstr>
      <vt:lpstr>Office Theme</vt:lpstr>
      <vt:lpstr>Présentation PowerPoint</vt:lpstr>
      <vt:lpstr>Reconnaissance et partenaires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Jihane BENAHRA</dc:creator>
  <cp:lastModifiedBy>Jihane BENAHRA</cp:lastModifiedBy>
  <cp:revision>33</cp:revision>
  <dcterms:created xsi:type="dcterms:W3CDTF">2022-08-11T14:32:34Z</dcterms:created>
  <dcterms:modified xsi:type="dcterms:W3CDTF">2022-08-30T14:54:45Z</dcterms:modified>
</cp:coreProperties>
</file>